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4"/>
  </p:notesMasterIdLst>
  <p:sldIdLst>
    <p:sldId id="256" r:id="rId2"/>
    <p:sldId id="257" r:id="rId3"/>
    <p:sldId id="260" r:id="rId4"/>
    <p:sldId id="258" r:id="rId5"/>
    <p:sldId id="259" r:id="rId6"/>
    <p:sldId id="261" r:id="rId7"/>
    <p:sldId id="262" r:id="rId8"/>
    <p:sldId id="263" r:id="rId9"/>
    <p:sldId id="264" r:id="rId10"/>
    <p:sldId id="265" r:id="rId11"/>
    <p:sldId id="266" r:id="rId12"/>
    <p:sldId id="267" r:id="rId1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0F6793C-5A00-47BD-A812-B5B947D84F95}" v="4" dt="2023-04-27T00:07:49.93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985" autoAdjust="0"/>
    <p:restoredTop sz="94660"/>
  </p:normalViewPr>
  <p:slideViewPr>
    <p:cSldViewPr snapToGrid="0">
      <p:cViewPr>
        <p:scale>
          <a:sx n="85" d="100"/>
          <a:sy n="85" d="100"/>
        </p:scale>
        <p:origin x="48" y="225"/>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20"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19"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ette" userId="38312955-f2d2-4199-94d0-54f3a58bee73" providerId="ADAL" clId="{E0F6793C-5A00-47BD-A812-B5B947D84F95}"/>
    <pc:docChg chg="custSel addSld modSld">
      <pc:chgData name="Bette" userId="38312955-f2d2-4199-94d0-54f3a58bee73" providerId="ADAL" clId="{E0F6793C-5A00-47BD-A812-B5B947D84F95}" dt="2023-04-27T00:18:03.309" v="4280" actId="20577"/>
      <pc:docMkLst>
        <pc:docMk/>
      </pc:docMkLst>
      <pc:sldChg chg="modSp mod">
        <pc:chgData name="Bette" userId="38312955-f2d2-4199-94d0-54f3a58bee73" providerId="ADAL" clId="{E0F6793C-5A00-47BD-A812-B5B947D84F95}" dt="2023-04-27T00:08:31.475" v="4166" actId="255"/>
        <pc:sldMkLst>
          <pc:docMk/>
          <pc:sldMk cId="2796488851" sldId="256"/>
        </pc:sldMkLst>
        <pc:spChg chg="mod">
          <ac:chgData name="Bette" userId="38312955-f2d2-4199-94d0-54f3a58bee73" providerId="ADAL" clId="{E0F6793C-5A00-47BD-A812-B5B947D84F95}" dt="2023-04-27T00:08:06.589" v="4164" actId="120"/>
          <ac:spMkLst>
            <pc:docMk/>
            <pc:sldMk cId="2796488851" sldId="256"/>
            <ac:spMk id="2" creationId="{71DBF125-D03E-EB17-49D6-EB2137333179}"/>
          </ac:spMkLst>
        </pc:spChg>
        <pc:spChg chg="mod">
          <ac:chgData name="Bette" userId="38312955-f2d2-4199-94d0-54f3a58bee73" providerId="ADAL" clId="{E0F6793C-5A00-47BD-A812-B5B947D84F95}" dt="2023-04-27T00:08:31.475" v="4166" actId="255"/>
          <ac:spMkLst>
            <pc:docMk/>
            <pc:sldMk cId="2796488851" sldId="256"/>
            <ac:spMk id="3" creationId="{ABF47AAE-BBB9-5539-B020-6CC704370EF5}"/>
          </ac:spMkLst>
        </pc:spChg>
        <pc:spChg chg="mod">
          <ac:chgData name="Bette" userId="38312955-f2d2-4199-94d0-54f3a58bee73" providerId="ADAL" clId="{E0F6793C-5A00-47BD-A812-B5B947D84F95}" dt="2023-04-27T00:07:49.935" v="4157"/>
          <ac:spMkLst>
            <pc:docMk/>
            <pc:sldMk cId="2796488851" sldId="256"/>
            <ac:spMk id="4" creationId="{7BF38949-0218-708C-9F73-ACA3A070DE83}"/>
          </ac:spMkLst>
        </pc:spChg>
      </pc:sldChg>
      <pc:sldChg chg="modSp mod">
        <pc:chgData name="Bette" userId="38312955-f2d2-4199-94d0-54f3a58bee73" providerId="ADAL" clId="{E0F6793C-5A00-47BD-A812-B5B947D84F95}" dt="2023-04-27T00:07:50.279" v="4159" actId="27636"/>
        <pc:sldMkLst>
          <pc:docMk/>
          <pc:sldMk cId="798903676" sldId="257"/>
        </pc:sldMkLst>
        <pc:spChg chg="mod">
          <ac:chgData name="Bette" userId="38312955-f2d2-4199-94d0-54f3a58bee73" providerId="ADAL" clId="{E0F6793C-5A00-47BD-A812-B5B947D84F95}" dt="2023-04-27T00:07:49.935" v="4157"/>
          <ac:spMkLst>
            <pc:docMk/>
            <pc:sldMk cId="798903676" sldId="257"/>
            <ac:spMk id="2" creationId="{83E6DB55-5318-E229-1B6B-C064614C245F}"/>
          </ac:spMkLst>
        </pc:spChg>
        <pc:spChg chg="mod">
          <ac:chgData name="Bette" userId="38312955-f2d2-4199-94d0-54f3a58bee73" providerId="ADAL" clId="{E0F6793C-5A00-47BD-A812-B5B947D84F95}" dt="2023-04-27T00:07:50.279" v="4159" actId="27636"/>
          <ac:spMkLst>
            <pc:docMk/>
            <pc:sldMk cId="798903676" sldId="257"/>
            <ac:spMk id="3" creationId="{3E1CCF21-BEF0-4F0C-30EF-82A5D3668B11}"/>
          </ac:spMkLst>
        </pc:spChg>
        <pc:spChg chg="mod">
          <ac:chgData name="Bette" userId="38312955-f2d2-4199-94d0-54f3a58bee73" providerId="ADAL" clId="{E0F6793C-5A00-47BD-A812-B5B947D84F95}" dt="2023-04-27T00:07:49.935" v="4157"/>
          <ac:spMkLst>
            <pc:docMk/>
            <pc:sldMk cId="798903676" sldId="257"/>
            <ac:spMk id="4" creationId="{B5BD6972-66A8-23BB-0AAE-B86ED10E6903}"/>
          </ac:spMkLst>
        </pc:spChg>
      </pc:sldChg>
      <pc:sldChg chg="modSp mod">
        <pc:chgData name="Bette" userId="38312955-f2d2-4199-94d0-54f3a58bee73" providerId="ADAL" clId="{E0F6793C-5A00-47BD-A812-B5B947D84F95}" dt="2023-04-27T00:07:50.357" v="4161" actId="27636"/>
        <pc:sldMkLst>
          <pc:docMk/>
          <pc:sldMk cId="651215720" sldId="258"/>
        </pc:sldMkLst>
        <pc:spChg chg="mod">
          <ac:chgData name="Bette" userId="38312955-f2d2-4199-94d0-54f3a58bee73" providerId="ADAL" clId="{E0F6793C-5A00-47BD-A812-B5B947D84F95}" dt="2023-04-27T00:07:50.357" v="4161" actId="27636"/>
          <ac:spMkLst>
            <pc:docMk/>
            <pc:sldMk cId="651215720" sldId="258"/>
            <ac:spMk id="2" creationId="{668F43AF-60F2-5C80-76D7-B5CD53ABAD4C}"/>
          </ac:spMkLst>
        </pc:spChg>
        <pc:spChg chg="mod">
          <ac:chgData name="Bette" userId="38312955-f2d2-4199-94d0-54f3a58bee73" providerId="ADAL" clId="{E0F6793C-5A00-47BD-A812-B5B947D84F95}" dt="2023-04-27T00:07:50.357" v="4160" actId="27636"/>
          <ac:spMkLst>
            <pc:docMk/>
            <pc:sldMk cId="651215720" sldId="258"/>
            <ac:spMk id="3" creationId="{DA3A2C6E-E11F-3846-E317-1C81A9A84CD9}"/>
          </ac:spMkLst>
        </pc:spChg>
        <pc:spChg chg="mod">
          <ac:chgData name="Bette" userId="38312955-f2d2-4199-94d0-54f3a58bee73" providerId="ADAL" clId="{E0F6793C-5A00-47BD-A812-B5B947D84F95}" dt="2023-04-27T00:07:49.935" v="4157"/>
          <ac:spMkLst>
            <pc:docMk/>
            <pc:sldMk cId="651215720" sldId="258"/>
            <ac:spMk id="4" creationId="{7C915AAA-1A0E-FAB5-41D8-F2992D22DA59}"/>
          </ac:spMkLst>
        </pc:spChg>
      </pc:sldChg>
      <pc:sldChg chg="modSp mod">
        <pc:chgData name="Bette" userId="38312955-f2d2-4199-94d0-54f3a58bee73" providerId="ADAL" clId="{E0F6793C-5A00-47BD-A812-B5B947D84F95}" dt="2023-04-27T00:11:55.355" v="4192" actId="20577"/>
        <pc:sldMkLst>
          <pc:docMk/>
          <pc:sldMk cId="3922612347" sldId="259"/>
        </pc:sldMkLst>
        <pc:spChg chg="mod">
          <ac:chgData name="Bette" userId="38312955-f2d2-4199-94d0-54f3a58bee73" providerId="ADAL" clId="{E0F6793C-5A00-47BD-A812-B5B947D84F95}" dt="2023-04-27T00:07:49.935" v="4157"/>
          <ac:spMkLst>
            <pc:docMk/>
            <pc:sldMk cId="3922612347" sldId="259"/>
            <ac:spMk id="2" creationId="{3FD705EF-A388-5623-A7C7-419939206ED6}"/>
          </ac:spMkLst>
        </pc:spChg>
        <pc:spChg chg="mod">
          <ac:chgData name="Bette" userId="38312955-f2d2-4199-94d0-54f3a58bee73" providerId="ADAL" clId="{E0F6793C-5A00-47BD-A812-B5B947D84F95}" dt="2023-04-27T00:11:55.355" v="4192" actId="20577"/>
          <ac:spMkLst>
            <pc:docMk/>
            <pc:sldMk cId="3922612347" sldId="259"/>
            <ac:spMk id="3" creationId="{E8FC98B5-AFE2-5081-74FA-CC79D25C1BBB}"/>
          </ac:spMkLst>
        </pc:spChg>
        <pc:spChg chg="mod">
          <ac:chgData name="Bette" userId="38312955-f2d2-4199-94d0-54f3a58bee73" providerId="ADAL" clId="{E0F6793C-5A00-47BD-A812-B5B947D84F95}" dt="2023-04-27T00:07:49.935" v="4157"/>
          <ac:spMkLst>
            <pc:docMk/>
            <pc:sldMk cId="3922612347" sldId="259"/>
            <ac:spMk id="4" creationId="{A3217819-CCB9-33F0-A855-1CD50816683B}"/>
          </ac:spMkLst>
        </pc:spChg>
      </pc:sldChg>
      <pc:sldChg chg="modSp new mod">
        <pc:chgData name="Bette" userId="38312955-f2d2-4199-94d0-54f3a58bee73" providerId="ADAL" clId="{E0F6793C-5A00-47BD-A812-B5B947D84F95}" dt="2023-04-27T00:09:50.844" v="4176" actId="20577"/>
        <pc:sldMkLst>
          <pc:docMk/>
          <pc:sldMk cId="2686863829" sldId="260"/>
        </pc:sldMkLst>
        <pc:spChg chg="mod">
          <ac:chgData name="Bette" userId="38312955-f2d2-4199-94d0-54f3a58bee73" providerId="ADAL" clId="{E0F6793C-5A00-47BD-A812-B5B947D84F95}" dt="2023-04-27T00:07:49.935" v="4157"/>
          <ac:spMkLst>
            <pc:docMk/>
            <pc:sldMk cId="2686863829" sldId="260"/>
            <ac:spMk id="2" creationId="{2FB178ED-B130-07A5-2A6A-209B1EE8C334}"/>
          </ac:spMkLst>
        </pc:spChg>
        <pc:spChg chg="mod">
          <ac:chgData name="Bette" userId="38312955-f2d2-4199-94d0-54f3a58bee73" providerId="ADAL" clId="{E0F6793C-5A00-47BD-A812-B5B947D84F95}" dt="2023-04-27T00:09:50.844" v="4176" actId="20577"/>
          <ac:spMkLst>
            <pc:docMk/>
            <pc:sldMk cId="2686863829" sldId="260"/>
            <ac:spMk id="3" creationId="{2B3D806B-E23F-2CFE-461B-465F004E7B51}"/>
          </ac:spMkLst>
        </pc:spChg>
        <pc:spChg chg="mod">
          <ac:chgData name="Bette" userId="38312955-f2d2-4199-94d0-54f3a58bee73" providerId="ADAL" clId="{E0F6793C-5A00-47BD-A812-B5B947D84F95}" dt="2023-04-27T00:07:49.935" v="4157"/>
          <ac:spMkLst>
            <pc:docMk/>
            <pc:sldMk cId="2686863829" sldId="260"/>
            <ac:spMk id="4" creationId="{862E097D-18DE-AFAC-6446-A1F9ADD0D544}"/>
          </ac:spMkLst>
        </pc:spChg>
      </pc:sldChg>
      <pc:sldChg chg="modSp new mod">
        <pc:chgData name="Bette" userId="38312955-f2d2-4199-94d0-54f3a58bee73" providerId="ADAL" clId="{E0F6793C-5A00-47BD-A812-B5B947D84F95}" dt="2023-04-27T00:07:49.935" v="4157"/>
        <pc:sldMkLst>
          <pc:docMk/>
          <pc:sldMk cId="3854455587" sldId="261"/>
        </pc:sldMkLst>
        <pc:spChg chg="mod">
          <ac:chgData name="Bette" userId="38312955-f2d2-4199-94d0-54f3a58bee73" providerId="ADAL" clId="{E0F6793C-5A00-47BD-A812-B5B947D84F95}" dt="2023-04-27T00:07:49.935" v="4157"/>
          <ac:spMkLst>
            <pc:docMk/>
            <pc:sldMk cId="3854455587" sldId="261"/>
            <ac:spMk id="2" creationId="{B7686022-37F9-4EF5-5226-E9D07A9B5743}"/>
          </ac:spMkLst>
        </pc:spChg>
        <pc:spChg chg="mod">
          <ac:chgData name="Bette" userId="38312955-f2d2-4199-94d0-54f3a58bee73" providerId="ADAL" clId="{E0F6793C-5A00-47BD-A812-B5B947D84F95}" dt="2023-04-27T00:07:49.935" v="4157"/>
          <ac:spMkLst>
            <pc:docMk/>
            <pc:sldMk cId="3854455587" sldId="261"/>
            <ac:spMk id="3" creationId="{B1F6F08E-1E52-D93B-3DD5-D04AEDE10D14}"/>
          </ac:spMkLst>
        </pc:spChg>
        <pc:spChg chg="mod">
          <ac:chgData name="Bette" userId="38312955-f2d2-4199-94d0-54f3a58bee73" providerId="ADAL" clId="{E0F6793C-5A00-47BD-A812-B5B947D84F95}" dt="2023-04-27T00:07:49.935" v="4157"/>
          <ac:spMkLst>
            <pc:docMk/>
            <pc:sldMk cId="3854455587" sldId="261"/>
            <ac:spMk id="4" creationId="{DC148293-A83F-438C-3F22-3701419A954C}"/>
          </ac:spMkLst>
        </pc:spChg>
      </pc:sldChg>
      <pc:sldChg chg="addSp modSp new mod">
        <pc:chgData name="Bette" userId="38312955-f2d2-4199-94d0-54f3a58bee73" providerId="ADAL" clId="{E0F6793C-5A00-47BD-A812-B5B947D84F95}" dt="2023-04-27T00:14:04.612" v="4195" actId="1076"/>
        <pc:sldMkLst>
          <pc:docMk/>
          <pc:sldMk cId="676456050" sldId="262"/>
        </pc:sldMkLst>
        <pc:spChg chg="mod">
          <ac:chgData name="Bette" userId="38312955-f2d2-4199-94d0-54f3a58bee73" providerId="ADAL" clId="{E0F6793C-5A00-47BD-A812-B5B947D84F95}" dt="2023-04-27T00:07:49.935" v="4157"/>
          <ac:spMkLst>
            <pc:docMk/>
            <pc:sldMk cId="676456050" sldId="262"/>
            <ac:spMk id="2" creationId="{9B10C859-568F-FAA3-6830-6FF659B9AD13}"/>
          </ac:spMkLst>
        </pc:spChg>
        <pc:spChg chg="mod">
          <ac:chgData name="Bette" userId="38312955-f2d2-4199-94d0-54f3a58bee73" providerId="ADAL" clId="{E0F6793C-5A00-47BD-A812-B5B947D84F95}" dt="2023-04-27T00:13:56.565" v="4194" actId="20577"/>
          <ac:spMkLst>
            <pc:docMk/>
            <pc:sldMk cId="676456050" sldId="262"/>
            <ac:spMk id="3" creationId="{39890969-E998-B264-C0FF-CED5475B0D51}"/>
          </ac:spMkLst>
        </pc:spChg>
        <pc:spChg chg="mod">
          <ac:chgData name="Bette" userId="38312955-f2d2-4199-94d0-54f3a58bee73" providerId="ADAL" clId="{E0F6793C-5A00-47BD-A812-B5B947D84F95}" dt="2023-04-27T00:07:49.935" v="4157"/>
          <ac:spMkLst>
            <pc:docMk/>
            <pc:sldMk cId="676456050" sldId="262"/>
            <ac:spMk id="6" creationId="{07741ADD-2197-E470-9B46-F206E5E84D4B}"/>
          </ac:spMkLst>
        </pc:spChg>
        <pc:picChg chg="add mod">
          <ac:chgData name="Bette" userId="38312955-f2d2-4199-94d0-54f3a58bee73" providerId="ADAL" clId="{E0F6793C-5A00-47BD-A812-B5B947D84F95}" dt="2023-04-27T00:14:04.612" v="4195" actId="1076"/>
          <ac:picMkLst>
            <pc:docMk/>
            <pc:sldMk cId="676456050" sldId="262"/>
            <ac:picMk id="5" creationId="{7026063A-4621-ED79-178C-E1825FB9509D}"/>
          </ac:picMkLst>
        </pc:picChg>
      </pc:sldChg>
      <pc:sldChg chg="modSp new mod">
        <pc:chgData name="Bette" userId="38312955-f2d2-4199-94d0-54f3a58bee73" providerId="ADAL" clId="{E0F6793C-5A00-47BD-A812-B5B947D84F95}" dt="2023-04-27T00:07:49.935" v="4157"/>
        <pc:sldMkLst>
          <pc:docMk/>
          <pc:sldMk cId="2289659509" sldId="263"/>
        </pc:sldMkLst>
        <pc:spChg chg="mod">
          <ac:chgData name="Bette" userId="38312955-f2d2-4199-94d0-54f3a58bee73" providerId="ADAL" clId="{E0F6793C-5A00-47BD-A812-B5B947D84F95}" dt="2023-04-27T00:07:49.935" v="4157"/>
          <ac:spMkLst>
            <pc:docMk/>
            <pc:sldMk cId="2289659509" sldId="263"/>
            <ac:spMk id="2" creationId="{E0E491E7-E192-FEC0-1CB4-B80A4C97AD1B}"/>
          </ac:spMkLst>
        </pc:spChg>
        <pc:spChg chg="mod">
          <ac:chgData name="Bette" userId="38312955-f2d2-4199-94d0-54f3a58bee73" providerId="ADAL" clId="{E0F6793C-5A00-47BD-A812-B5B947D84F95}" dt="2023-04-27T00:07:49.935" v="4157"/>
          <ac:spMkLst>
            <pc:docMk/>
            <pc:sldMk cId="2289659509" sldId="263"/>
            <ac:spMk id="3" creationId="{EBE160E0-DC5B-BA4F-CE82-C742D94C9170}"/>
          </ac:spMkLst>
        </pc:spChg>
        <pc:spChg chg="mod">
          <ac:chgData name="Bette" userId="38312955-f2d2-4199-94d0-54f3a58bee73" providerId="ADAL" clId="{E0F6793C-5A00-47BD-A812-B5B947D84F95}" dt="2023-04-27T00:07:49.935" v="4157"/>
          <ac:spMkLst>
            <pc:docMk/>
            <pc:sldMk cId="2289659509" sldId="263"/>
            <ac:spMk id="4" creationId="{EFF58E35-4F25-37E6-F997-672D0F2F09A8}"/>
          </ac:spMkLst>
        </pc:spChg>
      </pc:sldChg>
      <pc:sldChg chg="modSp new mod">
        <pc:chgData name="Bette" userId="38312955-f2d2-4199-94d0-54f3a58bee73" providerId="ADAL" clId="{E0F6793C-5A00-47BD-A812-B5B947D84F95}" dt="2023-04-27T00:07:50.404" v="4162" actId="27636"/>
        <pc:sldMkLst>
          <pc:docMk/>
          <pc:sldMk cId="1658897929" sldId="264"/>
        </pc:sldMkLst>
        <pc:spChg chg="mod">
          <ac:chgData name="Bette" userId="38312955-f2d2-4199-94d0-54f3a58bee73" providerId="ADAL" clId="{E0F6793C-5A00-47BD-A812-B5B947D84F95}" dt="2023-04-27T00:07:49.935" v="4157"/>
          <ac:spMkLst>
            <pc:docMk/>
            <pc:sldMk cId="1658897929" sldId="264"/>
            <ac:spMk id="2" creationId="{D2E24C5B-2EDB-AF2E-D737-DE08B96A1805}"/>
          </ac:spMkLst>
        </pc:spChg>
        <pc:spChg chg="mod">
          <ac:chgData name="Bette" userId="38312955-f2d2-4199-94d0-54f3a58bee73" providerId="ADAL" clId="{E0F6793C-5A00-47BD-A812-B5B947D84F95}" dt="2023-04-27T00:07:50.404" v="4162" actId="27636"/>
          <ac:spMkLst>
            <pc:docMk/>
            <pc:sldMk cId="1658897929" sldId="264"/>
            <ac:spMk id="3" creationId="{BED4318B-7F5F-7959-2AC1-0FB12E527157}"/>
          </ac:spMkLst>
        </pc:spChg>
        <pc:spChg chg="mod">
          <ac:chgData name="Bette" userId="38312955-f2d2-4199-94d0-54f3a58bee73" providerId="ADAL" clId="{E0F6793C-5A00-47BD-A812-B5B947D84F95}" dt="2023-04-27T00:07:49.935" v="4157"/>
          <ac:spMkLst>
            <pc:docMk/>
            <pc:sldMk cId="1658897929" sldId="264"/>
            <ac:spMk id="4" creationId="{FBE8BDBE-39A9-40EE-9ED5-2C4DE6A5B885}"/>
          </ac:spMkLst>
        </pc:spChg>
      </pc:sldChg>
      <pc:sldChg chg="modSp new mod">
        <pc:chgData name="Bette" userId="38312955-f2d2-4199-94d0-54f3a58bee73" providerId="ADAL" clId="{E0F6793C-5A00-47BD-A812-B5B947D84F95}" dt="2023-04-27T00:07:49.935" v="4157"/>
        <pc:sldMkLst>
          <pc:docMk/>
          <pc:sldMk cId="1421379173" sldId="265"/>
        </pc:sldMkLst>
        <pc:spChg chg="mod">
          <ac:chgData name="Bette" userId="38312955-f2d2-4199-94d0-54f3a58bee73" providerId="ADAL" clId="{E0F6793C-5A00-47BD-A812-B5B947D84F95}" dt="2023-04-27T00:07:49.935" v="4157"/>
          <ac:spMkLst>
            <pc:docMk/>
            <pc:sldMk cId="1421379173" sldId="265"/>
            <ac:spMk id="2" creationId="{8B1E2D0E-7195-4629-9655-7B12A28A8B58}"/>
          </ac:spMkLst>
        </pc:spChg>
        <pc:spChg chg="mod">
          <ac:chgData name="Bette" userId="38312955-f2d2-4199-94d0-54f3a58bee73" providerId="ADAL" clId="{E0F6793C-5A00-47BD-A812-B5B947D84F95}" dt="2023-04-27T00:07:49.935" v="4157"/>
          <ac:spMkLst>
            <pc:docMk/>
            <pc:sldMk cId="1421379173" sldId="265"/>
            <ac:spMk id="3" creationId="{EB87C20C-2464-8BC0-6DEF-AE2DA5DBA6CE}"/>
          </ac:spMkLst>
        </pc:spChg>
        <pc:spChg chg="mod">
          <ac:chgData name="Bette" userId="38312955-f2d2-4199-94d0-54f3a58bee73" providerId="ADAL" clId="{E0F6793C-5A00-47BD-A812-B5B947D84F95}" dt="2023-04-27T00:07:49.935" v="4157"/>
          <ac:spMkLst>
            <pc:docMk/>
            <pc:sldMk cId="1421379173" sldId="265"/>
            <ac:spMk id="4" creationId="{01B09B13-9D68-88FE-9261-A0094D92F13B}"/>
          </ac:spMkLst>
        </pc:spChg>
      </pc:sldChg>
      <pc:sldChg chg="modSp new mod">
        <pc:chgData name="Bette" userId="38312955-f2d2-4199-94d0-54f3a58bee73" providerId="ADAL" clId="{E0F6793C-5A00-47BD-A812-B5B947D84F95}" dt="2023-04-27T00:18:03.309" v="4280" actId="20577"/>
        <pc:sldMkLst>
          <pc:docMk/>
          <pc:sldMk cId="1152828947" sldId="266"/>
        </pc:sldMkLst>
        <pc:spChg chg="mod">
          <ac:chgData name="Bette" userId="38312955-f2d2-4199-94d0-54f3a58bee73" providerId="ADAL" clId="{E0F6793C-5A00-47BD-A812-B5B947D84F95}" dt="2023-04-27T00:07:49.935" v="4157"/>
          <ac:spMkLst>
            <pc:docMk/>
            <pc:sldMk cId="1152828947" sldId="266"/>
            <ac:spMk id="2" creationId="{9AE0E75D-49AF-E15F-4FE8-DF1ED69D2C2A}"/>
          </ac:spMkLst>
        </pc:spChg>
        <pc:spChg chg="mod">
          <ac:chgData name="Bette" userId="38312955-f2d2-4199-94d0-54f3a58bee73" providerId="ADAL" clId="{E0F6793C-5A00-47BD-A812-B5B947D84F95}" dt="2023-04-27T00:18:03.309" v="4280" actId="20577"/>
          <ac:spMkLst>
            <pc:docMk/>
            <pc:sldMk cId="1152828947" sldId="266"/>
            <ac:spMk id="3" creationId="{696F4EAB-1C39-4308-72C1-3E268F3C8F98}"/>
          </ac:spMkLst>
        </pc:spChg>
        <pc:spChg chg="mod">
          <ac:chgData name="Bette" userId="38312955-f2d2-4199-94d0-54f3a58bee73" providerId="ADAL" clId="{E0F6793C-5A00-47BD-A812-B5B947D84F95}" dt="2023-04-27T00:07:49.935" v="4157"/>
          <ac:spMkLst>
            <pc:docMk/>
            <pc:sldMk cId="1152828947" sldId="266"/>
            <ac:spMk id="4" creationId="{4A166C77-0A28-A604-02EC-027DFEBF0C31}"/>
          </ac:spMkLst>
        </pc:spChg>
      </pc:sldChg>
      <pc:sldChg chg="modSp new mod">
        <pc:chgData name="Bette" userId="38312955-f2d2-4199-94d0-54f3a58bee73" providerId="ADAL" clId="{E0F6793C-5A00-47BD-A812-B5B947D84F95}" dt="2023-04-27T00:07:50.451" v="4163" actId="27636"/>
        <pc:sldMkLst>
          <pc:docMk/>
          <pc:sldMk cId="657373909" sldId="267"/>
        </pc:sldMkLst>
        <pc:spChg chg="mod">
          <ac:chgData name="Bette" userId="38312955-f2d2-4199-94d0-54f3a58bee73" providerId="ADAL" clId="{E0F6793C-5A00-47BD-A812-B5B947D84F95}" dt="2023-04-27T00:07:49.935" v="4157"/>
          <ac:spMkLst>
            <pc:docMk/>
            <pc:sldMk cId="657373909" sldId="267"/>
            <ac:spMk id="2" creationId="{B5051137-5EA4-7903-1A4C-8BE1F89E47AD}"/>
          </ac:spMkLst>
        </pc:spChg>
        <pc:spChg chg="mod">
          <ac:chgData name="Bette" userId="38312955-f2d2-4199-94d0-54f3a58bee73" providerId="ADAL" clId="{E0F6793C-5A00-47BD-A812-B5B947D84F95}" dt="2023-04-27T00:07:50.451" v="4163" actId="27636"/>
          <ac:spMkLst>
            <pc:docMk/>
            <pc:sldMk cId="657373909" sldId="267"/>
            <ac:spMk id="3" creationId="{EEB2D342-E85D-6FEF-AF41-C9C62E50CA88}"/>
          </ac:spMkLst>
        </pc:spChg>
        <pc:spChg chg="mod">
          <ac:chgData name="Bette" userId="38312955-f2d2-4199-94d0-54f3a58bee73" providerId="ADAL" clId="{E0F6793C-5A00-47BD-A812-B5B947D84F95}" dt="2023-04-27T00:07:49.935" v="4157"/>
          <ac:spMkLst>
            <pc:docMk/>
            <pc:sldMk cId="657373909" sldId="267"/>
            <ac:spMk id="4" creationId="{4CAFACDB-FADD-70E8-EFD8-E2A1E416250D}"/>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E25B107-4CEA-4746-8D4C-9ED124D5E0E3}" type="datetimeFigureOut">
              <a:rPr lang="en-US" smtClean="0"/>
              <a:t>4/23/2023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9E2BFDE-640D-4646-99B7-CD773B95573F}" type="slidenum">
              <a:rPr lang="en-US" smtClean="0"/>
              <a:t>‹#›</a:t>
            </a:fld>
            <a:endParaRPr lang="en-US"/>
          </a:p>
        </p:txBody>
      </p:sp>
    </p:spTree>
    <p:extLst>
      <p:ext uri="{BB962C8B-B14F-4D97-AF65-F5344CB8AC3E}">
        <p14:creationId xmlns:p14="http://schemas.microsoft.com/office/powerpoint/2010/main" val="16929502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F8E06F61-2F73-43E7-A6CE-F1219AD396D7}" type="datetime1">
              <a:rPr lang="en-US" smtClean="0"/>
              <a:t>4/23/2023</a:t>
            </a:fld>
            <a:endParaRPr lang="en-US"/>
          </a:p>
        </p:txBody>
      </p:sp>
      <p:sp>
        <p:nvSpPr>
          <p:cNvPr id="5" name="Footer Placeholder 4"/>
          <p:cNvSpPr>
            <a:spLocks noGrp="1"/>
          </p:cNvSpPr>
          <p:nvPr>
            <p:ph type="ftr" sz="quarter" idx="11"/>
          </p:nvPr>
        </p:nvSpPr>
        <p:spPr/>
        <p:txBody>
          <a:bodyPr/>
          <a:lstStyle/>
          <a:p>
            <a:r>
              <a:rPr lang="en-US"/>
              <a:t>Bette Levy Alkazian, LMFT - Balanced Parenting, bette@balancedparenting.com, 818-929-2560, 2023.</a:t>
            </a:r>
          </a:p>
        </p:txBody>
      </p:sp>
      <p:sp>
        <p:nvSpPr>
          <p:cNvPr id="6" name="Slide Number Placeholder 5"/>
          <p:cNvSpPr>
            <a:spLocks noGrp="1"/>
          </p:cNvSpPr>
          <p:nvPr>
            <p:ph type="sldNum" sz="quarter" idx="12"/>
          </p:nvPr>
        </p:nvSpPr>
        <p:spPr/>
        <p:txBody>
          <a:bodyPr/>
          <a:lstStyle/>
          <a:p>
            <a:fld id="{52AB4B92-600C-4987-930E-ADC4B621C313}" type="slidenum">
              <a:rPr lang="en-US" smtClean="0"/>
              <a:t>‹#›</a:t>
            </a:fld>
            <a:endParaRPr lang="en-US"/>
          </a:p>
        </p:txBody>
      </p:sp>
    </p:spTree>
    <p:extLst>
      <p:ext uri="{BB962C8B-B14F-4D97-AF65-F5344CB8AC3E}">
        <p14:creationId xmlns:p14="http://schemas.microsoft.com/office/powerpoint/2010/main" val="23991911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06A47E6-3BBD-4ED2-BECD-A6781ACE1C1B}" type="datetime1">
              <a:rPr lang="en-US" smtClean="0"/>
              <a:t>4/23/2023</a:t>
            </a:fld>
            <a:endParaRPr lang="en-US"/>
          </a:p>
        </p:txBody>
      </p:sp>
      <p:sp>
        <p:nvSpPr>
          <p:cNvPr id="5" name="Footer Placeholder 4"/>
          <p:cNvSpPr>
            <a:spLocks noGrp="1"/>
          </p:cNvSpPr>
          <p:nvPr>
            <p:ph type="ftr" sz="quarter" idx="11"/>
          </p:nvPr>
        </p:nvSpPr>
        <p:spPr/>
        <p:txBody>
          <a:bodyPr/>
          <a:lstStyle/>
          <a:p>
            <a:r>
              <a:rPr lang="en-US"/>
              <a:t>Bette Levy Alkazian, LMFT - Balanced Parenting, bette@balancedparenting.com, 818-929-2560, 2023.</a:t>
            </a:r>
          </a:p>
        </p:txBody>
      </p:sp>
      <p:sp>
        <p:nvSpPr>
          <p:cNvPr id="6" name="Slide Number Placeholder 5"/>
          <p:cNvSpPr>
            <a:spLocks noGrp="1"/>
          </p:cNvSpPr>
          <p:nvPr>
            <p:ph type="sldNum" sz="quarter" idx="12"/>
          </p:nvPr>
        </p:nvSpPr>
        <p:spPr/>
        <p:txBody>
          <a:bodyPr/>
          <a:lstStyle/>
          <a:p>
            <a:fld id="{52AB4B92-600C-4987-930E-ADC4B621C313}" type="slidenum">
              <a:rPr lang="en-US" smtClean="0"/>
              <a:t>‹#›</a:t>
            </a:fld>
            <a:endParaRPr lang="en-US"/>
          </a:p>
        </p:txBody>
      </p:sp>
    </p:spTree>
    <p:extLst>
      <p:ext uri="{BB962C8B-B14F-4D97-AF65-F5344CB8AC3E}">
        <p14:creationId xmlns:p14="http://schemas.microsoft.com/office/powerpoint/2010/main" val="2827352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3C59D65-205A-494D-935C-C92BDC12433C}" type="datetime1">
              <a:rPr lang="en-US" smtClean="0"/>
              <a:t>4/23/2023</a:t>
            </a:fld>
            <a:endParaRPr lang="en-US"/>
          </a:p>
        </p:txBody>
      </p:sp>
      <p:sp>
        <p:nvSpPr>
          <p:cNvPr id="5" name="Footer Placeholder 4"/>
          <p:cNvSpPr>
            <a:spLocks noGrp="1"/>
          </p:cNvSpPr>
          <p:nvPr>
            <p:ph type="ftr" sz="quarter" idx="11"/>
          </p:nvPr>
        </p:nvSpPr>
        <p:spPr/>
        <p:txBody>
          <a:bodyPr/>
          <a:lstStyle/>
          <a:p>
            <a:r>
              <a:rPr lang="en-US"/>
              <a:t>Bette Levy Alkazian, LMFT - Balanced Parenting, bette@balancedparenting.com, 818-929-2560, 2023.</a:t>
            </a:r>
          </a:p>
        </p:txBody>
      </p:sp>
      <p:sp>
        <p:nvSpPr>
          <p:cNvPr id="6" name="Slide Number Placeholder 5"/>
          <p:cNvSpPr>
            <a:spLocks noGrp="1"/>
          </p:cNvSpPr>
          <p:nvPr>
            <p:ph type="sldNum" sz="quarter" idx="12"/>
          </p:nvPr>
        </p:nvSpPr>
        <p:spPr/>
        <p:txBody>
          <a:bodyPr/>
          <a:lstStyle/>
          <a:p>
            <a:fld id="{52AB4B92-600C-4987-930E-ADC4B621C313}" type="slidenum">
              <a:rPr lang="en-US" smtClean="0"/>
              <a:t>‹#›</a:t>
            </a:fld>
            <a:endParaRPr lang="en-US"/>
          </a:p>
        </p:txBody>
      </p:sp>
    </p:spTree>
    <p:extLst>
      <p:ext uri="{BB962C8B-B14F-4D97-AF65-F5344CB8AC3E}">
        <p14:creationId xmlns:p14="http://schemas.microsoft.com/office/powerpoint/2010/main" val="7967247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531991C4-1886-459C-8C01-1D14D317F7EA}" type="datetime1">
              <a:rPr lang="en-US" smtClean="0"/>
              <a:t>4/23/2023</a:t>
            </a:fld>
            <a:endParaRPr lang="en-US"/>
          </a:p>
        </p:txBody>
      </p:sp>
      <p:sp>
        <p:nvSpPr>
          <p:cNvPr id="6" name="Footer Placeholder 5"/>
          <p:cNvSpPr>
            <a:spLocks noGrp="1"/>
          </p:cNvSpPr>
          <p:nvPr>
            <p:ph type="ftr" sz="quarter" idx="11"/>
          </p:nvPr>
        </p:nvSpPr>
        <p:spPr/>
        <p:txBody>
          <a:bodyPr/>
          <a:lstStyle/>
          <a:p>
            <a:r>
              <a:rPr lang="en-US"/>
              <a:t>Bette Levy Alkazian, LMFT - Balanced Parenting, bette@balancedparenting.com, 818-929-2560, 2023.</a:t>
            </a:r>
          </a:p>
        </p:txBody>
      </p:sp>
      <p:sp>
        <p:nvSpPr>
          <p:cNvPr id="7" name="Slide Number Placeholder 6"/>
          <p:cNvSpPr>
            <a:spLocks noGrp="1"/>
          </p:cNvSpPr>
          <p:nvPr>
            <p:ph type="sldNum" sz="quarter" idx="12"/>
          </p:nvPr>
        </p:nvSpPr>
        <p:spPr/>
        <p:txBody>
          <a:bodyPr/>
          <a:lstStyle/>
          <a:p>
            <a:fld id="{52AB4B92-600C-4987-930E-ADC4B621C313}" type="slidenum">
              <a:rPr lang="en-US" smtClean="0"/>
              <a:t>‹#›</a:t>
            </a:fld>
            <a:endParaRPr lang="en-US"/>
          </a:p>
        </p:txBody>
      </p:sp>
    </p:spTree>
    <p:extLst>
      <p:ext uri="{BB962C8B-B14F-4D97-AF65-F5344CB8AC3E}">
        <p14:creationId xmlns:p14="http://schemas.microsoft.com/office/powerpoint/2010/main" val="26696625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0E497364-3608-40AE-AD85-7D00174A2FEC}" type="datetime1">
              <a:rPr lang="en-US" smtClean="0"/>
              <a:t>4/23/2023</a:t>
            </a:fld>
            <a:endParaRPr lang="en-US"/>
          </a:p>
        </p:txBody>
      </p:sp>
      <p:sp>
        <p:nvSpPr>
          <p:cNvPr id="8" name="Footer Placeholder 7"/>
          <p:cNvSpPr>
            <a:spLocks noGrp="1"/>
          </p:cNvSpPr>
          <p:nvPr>
            <p:ph type="ftr" sz="quarter" idx="11"/>
          </p:nvPr>
        </p:nvSpPr>
        <p:spPr/>
        <p:txBody>
          <a:bodyPr/>
          <a:lstStyle/>
          <a:p>
            <a:r>
              <a:rPr lang="en-US"/>
              <a:t>Bette Levy Alkazian, LMFT - Balanced Parenting, bette@balancedparenting.com, 818-929-2560, 2023.</a:t>
            </a:r>
          </a:p>
        </p:txBody>
      </p:sp>
      <p:sp>
        <p:nvSpPr>
          <p:cNvPr id="9" name="Slide Number Placeholder 8"/>
          <p:cNvSpPr>
            <a:spLocks noGrp="1"/>
          </p:cNvSpPr>
          <p:nvPr>
            <p:ph type="sldNum" sz="quarter" idx="12"/>
          </p:nvPr>
        </p:nvSpPr>
        <p:spPr/>
        <p:txBody>
          <a:bodyPr/>
          <a:lstStyle/>
          <a:p>
            <a:fld id="{52AB4B92-600C-4987-930E-ADC4B621C313}" type="slidenum">
              <a:rPr lang="en-US" smtClean="0"/>
              <a:t>‹#›</a:t>
            </a:fld>
            <a:endParaRPr lang="en-US"/>
          </a:p>
        </p:txBody>
      </p:sp>
    </p:spTree>
    <p:extLst>
      <p:ext uri="{BB962C8B-B14F-4D97-AF65-F5344CB8AC3E}">
        <p14:creationId xmlns:p14="http://schemas.microsoft.com/office/powerpoint/2010/main" val="23965867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DBE7717A-6F57-49F5-A95A-CE2B1949651F}" type="datetime1">
              <a:rPr lang="en-US" smtClean="0"/>
              <a:t>4/23/2023</a:t>
            </a:fld>
            <a:endParaRPr lang="en-US"/>
          </a:p>
        </p:txBody>
      </p:sp>
      <p:sp>
        <p:nvSpPr>
          <p:cNvPr id="4" name="Footer Placeholder 3"/>
          <p:cNvSpPr>
            <a:spLocks noGrp="1"/>
          </p:cNvSpPr>
          <p:nvPr>
            <p:ph type="ftr" sz="quarter" idx="11"/>
          </p:nvPr>
        </p:nvSpPr>
        <p:spPr/>
        <p:txBody>
          <a:bodyPr/>
          <a:lstStyle/>
          <a:p>
            <a:r>
              <a:rPr lang="en-US"/>
              <a:t>Bette Levy Alkazian, LMFT - Balanced Parenting, bette@balancedparenting.com, 818-929-2560, 2023.</a:t>
            </a:r>
          </a:p>
        </p:txBody>
      </p:sp>
      <p:sp>
        <p:nvSpPr>
          <p:cNvPr id="5" name="Slide Number Placeholder 4"/>
          <p:cNvSpPr>
            <a:spLocks noGrp="1"/>
          </p:cNvSpPr>
          <p:nvPr>
            <p:ph type="sldNum" sz="quarter" idx="12"/>
          </p:nvPr>
        </p:nvSpPr>
        <p:spPr/>
        <p:txBody>
          <a:bodyPr/>
          <a:lstStyle/>
          <a:p>
            <a:fld id="{52AB4B92-600C-4987-930E-ADC4B621C313}" type="slidenum">
              <a:rPr lang="en-US" smtClean="0"/>
              <a:t>‹#›</a:t>
            </a:fld>
            <a:endParaRPr lang="en-US"/>
          </a:p>
        </p:txBody>
      </p:sp>
    </p:spTree>
    <p:extLst>
      <p:ext uri="{BB962C8B-B14F-4D97-AF65-F5344CB8AC3E}">
        <p14:creationId xmlns:p14="http://schemas.microsoft.com/office/powerpoint/2010/main" val="11207655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E659ECA-F3A4-4499-BD67-B72F9CF9C910}" type="datetime1">
              <a:rPr lang="en-US" smtClean="0"/>
              <a:t>4/23/2023</a:t>
            </a:fld>
            <a:endParaRPr lang="en-US"/>
          </a:p>
        </p:txBody>
      </p:sp>
      <p:sp>
        <p:nvSpPr>
          <p:cNvPr id="3" name="Footer Placeholder 2"/>
          <p:cNvSpPr>
            <a:spLocks noGrp="1"/>
          </p:cNvSpPr>
          <p:nvPr>
            <p:ph type="ftr" sz="quarter" idx="11"/>
          </p:nvPr>
        </p:nvSpPr>
        <p:spPr/>
        <p:txBody>
          <a:bodyPr/>
          <a:lstStyle/>
          <a:p>
            <a:r>
              <a:rPr lang="en-US"/>
              <a:t>Bette Levy Alkazian, LMFT - Balanced Parenting, bette@balancedparenting.com, 818-929-2560, 2023.</a:t>
            </a:r>
          </a:p>
        </p:txBody>
      </p:sp>
      <p:sp>
        <p:nvSpPr>
          <p:cNvPr id="4" name="Slide Number Placeholder 3"/>
          <p:cNvSpPr>
            <a:spLocks noGrp="1"/>
          </p:cNvSpPr>
          <p:nvPr>
            <p:ph type="sldNum" sz="quarter" idx="12"/>
          </p:nvPr>
        </p:nvSpPr>
        <p:spPr/>
        <p:txBody>
          <a:bodyPr/>
          <a:lstStyle/>
          <a:p>
            <a:fld id="{52AB4B92-600C-4987-930E-ADC4B621C313}" type="slidenum">
              <a:rPr lang="en-US" smtClean="0"/>
              <a:t>‹#›</a:t>
            </a:fld>
            <a:endParaRPr lang="en-US"/>
          </a:p>
        </p:txBody>
      </p:sp>
    </p:spTree>
    <p:extLst>
      <p:ext uri="{BB962C8B-B14F-4D97-AF65-F5344CB8AC3E}">
        <p14:creationId xmlns:p14="http://schemas.microsoft.com/office/powerpoint/2010/main" val="348463177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7440FCE-0355-466D-9A57-25712CEE8974}" type="datetime1">
              <a:rPr lang="en-US" smtClean="0"/>
              <a:t>4/23/2023</a:t>
            </a:fld>
            <a:endParaRPr lang="en-US"/>
          </a:p>
        </p:txBody>
      </p:sp>
      <p:sp>
        <p:nvSpPr>
          <p:cNvPr id="6" name="Footer Placeholder 5"/>
          <p:cNvSpPr>
            <a:spLocks noGrp="1"/>
          </p:cNvSpPr>
          <p:nvPr>
            <p:ph type="ftr" sz="quarter" idx="11"/>
          </p:nvPr>
        </p:nvSpPr>
        <p:spPr/>
        <p:txBody>
          <a:bodyPr/>
          <a:lstStyle/>
          <a:p>
            <a:r>
              <a:rPr lang="en-US"/>
              <a:t>Bette Levy Alkazian, LMFT - Balanced Parenting, bette@balancedparenting.com, 818-929-2560, 2023.</a:t>
            </a:r>
          </a:p>
        </p:txBody>
      </p:sp>
      <p:sp>
        <p:nvSpPr>
          <p:cNvPr id="7" name="Slide Number Placeholder 6"/>
          <p:cNvSpPr>
            <a:spLocks noGrp="1"/>
          </p:cNvSpPr>
          <p:nvPr>
            <p:ph type="sldNum" sz="quarter" idx="12"/>
          </p:nvPr>
        </p:nvSpPr>
        <p:spPr/>
        <p:txBody>
          <a:bodyPr/>
          <a:lstStyle/>
          <a:p>
            <a:fld id="{52AB4B92-600C-4987-930E-ADC4B621C313}" type="slidenum">
              <a:rPr lang="en-US" smtClean="0"/>
              <a:t>‹#›</a:t>
            </a:fld>
            <a:endParaRPr lang="en-US"/>
          </a:p>
        </p:txBody>
      </p:sp>
    </p:spTree>
    <p:extLst>
      <p:ext uri="{BB962C8B-B14F-4D97-AF65-F5344CB8AC3E}">
        <p14:creationId xmlns:p14="http://schemas.microsoft.com/office/powerpoint/2010/main" val="114479317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D676084-A085-48CF-B7A0-ECEDA59A17A4}" type="datetime1">
              <a:rPr lang="en-US" smtClean="0"/>
              <a:t>4/23/2023</a:t>
            </a:fld>
            <a:endParaRPr lang="en-US"/>
          </a:p>
        </p:txBody>
      </p:sp>
      <p:sp>
        <p:nvSpPr>
          <p:cNvPr id="6" name="Footer Placeholder 5"/>
          <p:cNvSpPr>
            <a:spLocks noGrp="1"/>
          </p:cNvSpPr>
          <p:nvPr>
            <p:ph type="ftr" sz="quarter" idx="11"/>
          </p:nvPr>
        </p:nvSpPr>
        <p:spPr/>
        <p:txBody>
          <a:bodyPr/>
          <a:lstStyle/>
          <a:p>
            <a:r>
              <a:rPr lang="en-US"/>
              <a:t>Bette Levy Alkazian, LMFT - Balanced Parenting, bette@balancedparenting.com, 818-929-2560, 2023.</a:t>
            </a:r>
          </a:p>
        </p:txBody>
      </p:sp>
      <p:sp>
        <p:nvSpPr>
          <p:cNvPr id="7" name="Slide Number Placeholder 6"/>
          <p:cNvSpPr>
            <a:spLocks noGrp="1"/>
          </p:cNvSpPr>
          <p:nvPr>
            <p:ph type="sldNum" sz="quarter" idx="12"/>
          </p:nvPr>
        </p:nvSpPr>
        <p:spPr/>
        <p:txBody>
          <a:bodyPr/>
          <a:lstStyle/>
          <a:p>
            <a:fld id="{52AB4B92-600C-4987-930E-ADC4B621C313}" type="slidenum">
              <a:rPr lang="en-US" smtClean="0"/>
              <a:t>‹#›</a:t>
            </a:fld>
            <a:endParaRPr lang="en-US"/>
          </a:p>
        </p:txBody>
      </p:sp>
    </p:spTree>
    <p:extLst>
      <p:ext uri="{BB962C8B-B14F-4D97-AF65-F5344CB8AC3E}">
        <p14:creationId xmlns:p14="http://schemas.microsoft.com/office/powerpoint/2010/main" val="42097107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837340E-57CD-45A5-B675-B476924587CF}" type="datetime1">
              <a:rPr lang="en-US" smtClean="0"/>
              <a:t>4/23/2023</a:t>
            </a:fld>
            <a:endParaRPr lang="en-US"/>
          </a:p>
        </p:txBody>
      </p:sp>
      <p:sp>
        <p:nvSpPr>
          <p:cNvPr id="5" name="Footer Placeholder 4"/>
          <p:cNvSpPr>
            <a:spLocks noGrp="1"/>
          </p:cNvSpPr>
          <p:nvPr>
            <p:ph type="ftr" sz="quarter" idx="11"/>
          </p:nvPr>
        </p:nvSpPr>
        <p:spPr/>
        <p:txBody>
          <a:bodyPr/>
          <a:lstStyle/>
          <a:p>
            <a:r>
              <a:rPr lang="en-US"/>
              <a:t>Bette Levy Alkazian, LMFT - Balanced Parenting, bette@balancedparenting.com, 818-929-2560, 2023.</a:t>
            </a:r>
          </a:p>
        </p:txBody>
      </p:sp>
      <p:sp>
        <p:nvSpPr>
          <p:cNvPr id="6" name="Slide Number Placeholder 5"/>
          <p:cNvSpPr>
            <a:spLocks noGrp="1"/>
          </p:cNvSpPr>
          <p:nvPr>
            <p:ph type="sldNum" sz="quarter" idx="12"/>
          </p:nvPr>
        </p:nvSpPr>
        <p:spPr/>
        <p:txBody>
          <a:bodyPr/>
          <a:lstStyle/>
          <a:p>
            <a:fld id="{52AB4B92-600C-4987-930E-ADC4B621C313}" type="slidenum">
              <a:rPr lang="en-US" smtClean="0"/>
              <a:t>‹#›</a:t>
            </a:fld>
            <a:endParaRPr lang="en-US"/>
          </a:p>
        </p:txBody>
      </p:sp>
    </p:spTree>
    <p:extLst>
      <p:ext uri="{BB962C8B-B14F-4D97-AF65-F5344CB8AC3E}">
        <p14:creationId xmlns:p14="http://schemas.microsoft.com/office/powerpoint/2010/main" val="3311157024"/>
      </p:ext>
    </p:extLst>
  </p:cSld>
  <p:clrMapOvr>
    <a:masterClrMapping/>
  </p:clrMapOvr>
  <p:hf sldNum="0" hd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837340E-57CD-45A5-B675-B476924587CF}" type="datetime1">
              <a:rPr lang="en-US" smtClean="0"/>
              <a:t>4/23/2023</a:t>
            </a:fld>
            <a:endParaRPr lang="en-US"/>
          </a:p>
        </p:txBody>
      </p:sp>
      <p:sp>
        <p:nvSpPr>
          <p:cNvPr id="5" name="Footer Placeholder 4"/>
          <p:cNvSpPr>
            <a:spLocks noGrp="1"/>
          </p:cNvSpPr>
          <p:nvPr>
            <p:ph type="ftr" sz="quarter" idx="11"/>
          </p:nvPr>
        </p:nvSpPr>
        <p:spPr/>
        <p:txBody>
          <a:bodyPr/>
          <a:lstStyle/>
          <a:p>
            <a:r>
              <a:rPr lang="en-US"/>
              <a:t>Bette Levy Alkazian, LMFT - Balanced Parenting, bette@balancedparenting.com, 818-929-2560, 2023.</a:t>
            </a:r>
          </a:p>
        </p:txBody>
      </p:sp>
      <p:sp>
        <p:nvSpPr>
          <p:cNvPr id="6" name="Slide Number Placeholder 5"/>
          <p:cNvSpPr>
            <a:spLocks noGrp="1"/>
          </p:cNvSpPr>
          <p:nvPr>
            <p:ph type="sldNum" sz="quarter" idx="12"/>
          </p:nvPr>
        </p:nvSpPr>
        <p:spPr/>
        <p:txBody>
          <a:bodyPr/>
          <a:lstStyle/>
          <a:p>
            <a:fld id="{52AB4B92-600C-4987-930E-ADC4B621C313}" type="slidenum">
              <a:rPr lang="en-US" smtClean="0"/>
              <a:t>‹#›</a:t>
            </a:fld>
            <a:endParaRPr lang="en-US"/>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1983524291"/>
      </p:ext>
    </p:extLst>
  </p:cSld>
  <p:clrMapOvr>
    <a:masterClrMapping/>
  </p:clrMapOvr>
  <p:hf sldNum="0" hd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837340E-57CD-45A5-B675-B476924587CF}" type="datetime1">
              <a:rPr lang="en-US" smtClean="0"/>
              <a:t>4/23/2023</a:t>
            </a:fld>
            <a:endParaRPr lang="en-US"/>
          </a:p>
        </p:txBody>
      </p:sp>
      <p:sp>
        <p:nvSpPr>
          <p:cNvPr id="5" name="Footer Placeholder 4"/>
          <p:cNvSpPr>
            <a:spLocks noGrp="1"/>
          </p:cNvSpPr>
          <p:nvPr>
            <p:ph type="ftr" sz="quarter" idx="11"/>
          </p:nvPr>
        </p:nvSpPr>
        <p:spPr/>
        <p:txBody>
          <a:bodyPr/>
          <a:lstStyle/>
          <a:p>
            <a:r>
              <a:rPr lang="en-US"/>
              <a:t>Bette Levy Alkazian, LMFT - Balanced Parenting, bette@balancedparenting.com, 818-929-2560, 2023.</a:t>
            </a:r>
          </a:p>
        </p:txBody>
      </p:sp>
      <p:sp>
        <p:nvSpPr>
          <p:cNvPr id="6" name="Slide Number Placeholder 5"/>
          <p:cNvSpPr>
            <a:spLocks noGrp="1"/>
          </p:cNvSpPr>
          <p:nvPr>
            <p:ph type="sldNum" sz="quarter" idx="12"/>
          </p:nvPr>
        </p:nvSpPr>
        <p:spPr/>
        <p:txBody>
          <a:bodyPr/>
          <a:lstStyle/>
          <a:p>
            <a:fld id="{52AB4B92-600C-4987-930E-ADC4B621C313}" type="slidenum">
              <a:rPr lang="en-US" smtClean="0"/>
              <a:t>‹#›</a:t>
            </a:fld>
            <a:endParaRPr lang="en-US"/>
          </a:p>
        </p:txBody>
      </p:sp>
    </p:spTree>
    <p:extLst>
      <p:ext uri="{BB962C8B-B14F-4D97-AF65-F5344CB8AC3E}">
        <p14:creationId xmlns:p14="http://schemas.microsoft.com/office/powerpoint/2010/main" val="3108414255"/>
      </p:ext>
    </p:extLst>
  </p:cSld>
  <p:clrMapOvr>
    <a:masterClrMapping/>
  </p:clrMapOvr>
  <p:hf sldNum="0" hd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837340E-57CD-45A5-B675-B476924587CF}" type="datetime1">
              <a:rPr lang="en-US" smtClean="0"/>
              <a:t>4/23/2023</a:t>
            </a:fld>
            <a:endParaRPr lang="en-US"/>
          </a:p>
        </p:txBody>
      </p:sp>
      <p:sp>
        <p:nvSpPr>
          <p:cNvPr id="5" name="Footer Placeholder 4"/>
          <p:cNvSpPr>
            <a:spLocks noGrp="1"/>
          </p:cNvSpPr>
          <p:nvPr>
            <p:ph type="ftr" sz="quarter" idx="11"/>
          </p:nvPr>
        </p:nvSpPr>
        <p:spPr/>
        <p:txBody>
          <a:bodyPr/>
          <a:lstStyle/>
          <a:p>
            <a:r>
              <a:rPr lang="en-US"/>
              <a:t>Bette Levy Alkazian, LMFT - Balanced Parenting, bette@balancedparenting.com, 818-929-2560, 2023.</a:t>
            </a:r>
          </a:p>
        </p:txBody>
      </p:sp>
      <p:sp>
        <p:nvSpPr>
          <p:cNvPr id="6" name="Slide Number Placeholder 5"/>
          <p:cNvSpPr>
            <a:spLocks noGrp="1"/>
          </p:cNvSpPr>
          <p:nvPr>
            <p:ph type="sldNum" sz="quarter" idx="12"/>
          </p:nvPr>
        </p:nvSpPr>
        <p:spPr/>
        <p:txBody>
          <a:bodyPr/>
          <a:lstStyle/>
          <a:p>
            <a:fld id="{52AB4B92-600C-4987-930E-ADC4B621C313}"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103776362"/>
      </p:ext>
    </p:extLst>
  </p:cSld>
  <p:clrMapOvr>
    <a:masterClrMapping/>
  </p:clrMapOvr>
  <p:hf sldNum="0" hd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837340E-57CD-45A5-B675-B476924587CF}" type="datetime1">
              <a:rPr lang="en-US" smtClean="0"/>
              <a:t>4/23/2023</a:t>
            </a:fld>
            <a:endParaRPr lang="en-US"/>
          </a:p>
        </p:txBody>
      </p:sp>
      <p:sp>
        <p:nvSpPr>
          <p:cNvPr id="5" name="Footer Placeholder 4"/>
          <p:cNvSpPr>
            <a:spLocks noGrp="1"/>
          </p:cNvSpPr>
          <p:nvPr>
            <p:ph type="ftr" sz="quarter" idx="11"/>
          </p:nvPr>
        </p:nvSpPr>
        <p:spPr/>
        <p:txBody>
          <a:bodyPr/>
          <a:lstStyle/>
          <a:p>
            <a:r>
              <a:rPr lang="en-US"/>
              <a:t>Bette Levy Alkazian, LMFT - Balanced Parenting, bette@balancedparenting.com, 818-929-2560, 2023.</a:t>
            </a:r>
          </a:p>
        </p:txBody>
      </p:sp>
      <p:sp>
        <p:nvSpPr>
          <p:cNvPr id="6" name="Slide Number Placeholder 5"/>
          <p:cNvSpPr>
            <a:spLocks noGrp="1"/>
          </p:cNvSpPr>
          <p:nvPr>
            <p:ph type="sldNum" sz="quarter" idx="12"/>
          </p:nvPr>
        </p:nvSpPr>
        <p:spPr/>
        <p:txBody>
          <a:bodyPr/>
          <a:lstStyle/>
          <a:p>
            <a:fld id="{52AB4B92-600C-4987-930E-ADC4B621C313}" type="slidenum">
              <a:rPr lang="en-US" smtClean="0"/>
              <a:t>‹#›</a:t>
            </a:fld>
            <a:endParaRPr lang="en-US"/>
          </a:p>
        </p:txBody>
      </p:sp>
    </p:spTree>
    <p:extLst>
      <p:ext uri="{BB962C8B-B14F-4D97-AF65-F5344CB8AC3E}">
        <p14:creationId xmlns:p14="http://schemas.microsoft.com/office/powerpoint/2010/main" val="1384864421"/>
      </p:ext>
    </p:extLst>
  </p:cSld>
  <p:clrMapOvr>
    <a:masterClrMapping/>
  </p:clrMapOvr>
  <p:hf sldNum="0" hdr="0" dt="0"/>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2C7473D-41F3-4342-9EE1-CFFF0D58E6AB}" type="datetime1">
              <a:rPr lang="en-US" smtClean="0"/>
              <a:t>4/23/2023</a:t>
            </a:fld>
            <a:endParaRPr lang="en-US"/>
          </a:p>
        </p:txBody>
      </p:sp>
      <p:sp>
        <p:nvSpPr>
          <p:cNvPr id="5" name="Footer Placeholder 4"/>
          <p:cNvSpPr>
            <a:spLocks noGrp="1"/>
          </p:cNvSpPr>
          <p:nvPr>
            <p:ph type="ftr" sz="quarter" idx="11"/>
          </p:nvPr>
        </p:nvSpPr>
        <p:spPr/>
        <p:txBody>
          <a:bodyPr/>
          <a:lstStyle/>
          <a:p>
            <a:r>
              <a:rPr lang="en-US"/>
              <a:t>Bette Levy Alkazian, LMFT - Balanced Parenting, bette@balancedparenting.com, 818-929-2560, 2023.</a:t>
            </a:r>
          </a:p>
        </p:txBody>
      </p:sp>
      <p:sp>
        <p:nvSpPr>
          <p:cNvPr id="6" name="Slide Number Placeholder 5"/>
          <p:cNvSpPr>
            <a:spLocks noGrp="1"/>
          </p:cNvSpPr>
          <p:nvPr>
            <p:ph type="sldNum" sz="quarter" idx="12"/>
          </p:nvPr>
        </p:nvSpPr>
        <p:spPr/>
        <p:txBody>
          <a:bodyPr/>
          <a:lstStyle/>
          <a:p>
            <a:fld id="{52AB4B92-600C-4987-930E-ADC4B621C313}" type="slidenum">
              <a:rPr lang="en-US" smtClean="0"/>
              <a:t>‹#›</a:t>
            </a:fld>
            <a:endParaRPr lang="en-US"/>
          </a:p>
        </p:txBody>
      </p:sp>
    </p:spTree>
    <p:extLst>
      <p:ext uri="{BB962C8B-B14F-4D97-AF65-F5344CB8AC3E}">
        <p14:creationId xmlns:p14="http://schemas.microsoft.com/office/powerpoint/2010/main" val="48016553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10F69E0-4872-4729-A95B-980B6D392948}" type="datetime1">
              <a:rPr lang="en-US" smtClean="0"/>
              <a:t>4/23/2023</a:t>
            </a:fld>
            <a:endParaRPr lang="en-US"/>
          </a:p>
        </p:txBody>
      </p:sp>
      <p:sp>
        <p:nvSpPr>
          <p:cNvPr id="5" name="Footer Placeholder 4"/>
          <p:cNvSpPr>
            <a:spLocks noGrp="1"/>
          </p:cNvSpPr>
          <p:nvPr>
            <p:ph type="ftr" sz="quarter" idx="11"/>
          </p:nvPr>
        </p:nvSpPr>
        <p:spPr/>
        <p:txBody>
          <a:bodyPr/>
          <a:lstStyle/>
          <a:p>
            <a:r>
              <a:rPr lang="en-US"/>
              <a:t>Bette Levy Alkazian, LMFT - Balanced Parenting, bette@balancedparenting.com, 818-929-2560, 2023.</a:t>
            </a:r>
          </a:p>
        </p:txBody>
      </p:sp>
      <p:sp>
        <p:nvSpPr>
          <p:cNvPr id="6" name="Slide Number Placeholder 5"/>
          <p:cNvSpPr>
            <a:spLocks noGrp="1"/>
          </p:cNvSpPr>
          <p:nvPr>
            <p:ph type="sldNum" sz="quarter" idx="12"/>
          </p:nvPr>
        </p:nvSpPr>
        <p:spPr/>
        <p:txBody>
          <a:bodyPr/>
          <a:lstStyle/>
          <a:p>
            <a:fld id="{52AB4B92-600C-4987-930E-ADC4B621C313}" type="slidenum">
              <a:rPr lang="en-US" smtClean="0"/>
              <a:t>‹#›</a:t>
            </a:fld>
            <a:endParaRPr lang="en-US"/>
          </a:p>
        </p:txBody>
      </p:sp>
    </p:spTree>
    <p:extLst>
      <p:ext uri="{BB962C8B-B14F-4D97-AF65-F5344CB8AC3E}">
        <p14:creationId xmlns:p14="http://schemas.microsoft.com/office/powerpoint/2010/main" val="14173600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5837340E-57CD-45A5-B675-B476924587CF}" type="datetime1">
              <a:rPr lang="en-US" smtClean="0"/>
              <a:t>4/23/2023</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r>
              <a:rPr lang="en-US"/>
              <a:t>Bette Levy Alkazian, LMFT - Balanced Parenting, bette@balancedparenting.com, 818-929-2560, 2023.</a:t>
            </a:r>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52AB4B92-600C-4987-930E-ADC4B621C313}" type="slidenum">
              <a:rPr lang="en-US" smtClean="0"/>
              <a:t>‹#›</a:t>
            </a:fld>
            <a:endParaRPr lang="en-US"/>
          </a:p>
        </p:txBody>
      </p:sp>
    </p:spTree>
    <p:extLst>
      <p:ext uri="{BB962C8B-B14F-4D97-AF65-F5344CB8AC3E}">
        <p14:creationId xmlns:p14="http://schemas.microsoft.com/office/powerpoint/2010/main" val="310896124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hf sldNum="0" hdr="0" dt="0"/>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bette@balancedparenting.com" TargetMode="External"/><Relationship Id="rId2" Type="http://schemas.openxmlformats.org/officeDocument/2006/relationships/hyperlink" Target="http://www.balancedparenting.com/"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hyperlink" Target="mailto:bette@balancedparenting.com"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DBF125-D03E-EB17-49D6-EB2137333179}"/>
              </a:ext>
            </a:extLst>
          </p:cNvPr>
          <p:cNvSpPr>
            <a:spLocks noGrp="1"/>
          </p:cNvSpPr>
          <p:nvPr>
            <p:ph type="ctrTitle"/>
          </p:nvPr>
        </p:nvSpPr>
        <p:spPr>
          <a:xfrm>
            <a:off x="1524000" y="364331"/>
            <a:ext cx="9144000" cy="2986088"/>
          </a:xfrm>
        </p:spPr>
        <p:txBody>
          <a:bodyPr>
            <a:normAutofit fontScale="90000"/>
          </a:bodyPr>
          <a:lstStyle/>
          <a:p>
            <a:pPr algn="l"/>
            <a:r>
              <a:rPr lang="en-US" dirty="0"/>
              <a:t>Anger, Defiance and Meltdowns, Oh My!</a:t>
            </a:r>
            <a:br>
              <a:rPr lang="en-US" dirty="0"/>
            </a:br>
            <a:r>
              <a:rPr lang="en-US" dirty="0"/>
              <a:t>What is happening and what to do about it!</a:t>
            </a:r>
          </a:p>
        </p:txBody>
      </p:sp>
      <p:sp>
        <p:nvSpPr>
          <p:cNvPr id="3" name="Subtitle 2">
            <a:extLst>
              <a:ext uri="{FF2B5EF4-FFF2-40B4-BE49-F238E27FC236}">
                <a16:creationId xmlns:a16="http://schemas.microsoft.com/office/drawing/2014/main" id="{ABF47AAE-BBB9-5539-B020-6CC704370EF5}"/>
              </a:ext>
            </a:extLst>
          </p:cNvPr>
          <p:cNvSpPr>
            <a:spLocks noGrp="1"/>
          </p:cNvSpPr>
          <p:nvPr>
            <p:ph type="subTitle" idx="1"/>
          </p:nvPr>
        </p:nvSpPr>
        <p:spPr/>
        <p:txBody>
          <a:bodyPr>
            <a:noAutofit/>
          </a:bodyPr>
          <a:lstStyle/>
          <a:p>
            <a:pPr algn="l"/>
            <a:r>
              <a:rPr lang="en-US" dirty="0"/>
              <a:t>Bette Levy Alkazian, LMFT</a:t>
            </a:r>
          </a:p>
          <a:p>
            <a:pPr algn="l"/>
            <a:r>
              <a:rPr lang="en-US" dirty="0">
                <a:hlinkClick r:id="rId2"/>
              </a:rPr>
              <a:t>www.BalancedParenting.com</a:t>
            </a:r>
            <a:endParaRPr lang="en-US" dirty="0"/>
          </a:p>
          <a:p>
            <a:pPr algn="l"/>
            <a:r>
              <a:rPr lang="en-US" dirty="0">
                <a:hlinkClick r:id="rId3"/>
              </a:rPr>
              <a:t>bette@balancedparenting.com</a:t>
            </a:r>
            <a:endParaRPr lang="en-US" dirty="0"/>
          </a:p>
          <a:p>
            <a:pPr algn="l"/>
            <a:r>
              <a:rPr lang="en-US" dirty="0"/>
              <a:t>818-929-2560</a:t>
            </a:r>
          </a:p>
        </p:txBody>
      </p:sp>
      <p:sp>
        <p:nvSpPr>
          <p:cNvPr id="4" name="Footer Placeholder 3">
            <a:extLst>
              <a:ext uri="{FF2B5EF4-FFF2-40B4-BE49-F238E27FC236}">
                <a16:creationId xmlns:a16="http://schemas.microsoft.com/office/drawing/2014/main" id="{7BF38949-0218-708C-9F73-ACA3A070DE83}"/>
              </a:ext>
            </a:extLst>
          </p:cNvPr>
          <p:cNvSpPr>
            <a:spLocks noGrp="1"/>
          </p:cNvSpPr>
          <p:nvPr>
            <p:ph type="ftr" sz="quarter" idx="11"/>
          </p:nvPr>
        </p:nvSpPr>
        <p:spPr/>
        <p:txBody>
          <a:bodyPr/>
          <a:lstStyle/>
          <a:p>
            <a:r>
              <a:rPr lang="en-US"/>
              <a:t>Bette Levy Alkazian, LMFT - Balanced Parenting, bette@balancedparenting.com, 818-929-2560, 2023.</a:t>
            </a:r>
          </a:p>
        </p:txBody>
      </p:sp>
    </p:spTree>
    <p:extLst>
      <p:ext uri="{BB962C8B-B14F-4D97-AF65-F5344CB8AC3E}">
        <p14:creationId xmlns:p14="http://schemas.microsoft.com/office/powerpoint/2010/main" val="27964888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E6DB55-5318-E229-1B6B-C064614C245F}"/>
              </a:ext>
            </a:extLst>
          </p:cNvPr>
          <p:cNvSpPr>
            <a:spLocks noGrp="1"/>
          </p:cNvSpPr>
          <p:nvPr>
            <p:ph type="title"/>
          </p:nvPr>
        </p:nvSpPr>
        <p:spPr/>
        <p:txBody>
          <a:bodyPr/>
          <a:lstStyle/>
          <a:p>
            <a:r>
              <a:rPr lang="en-US" dirty="0"/>
              <a:t>What if our kids’ behavior is really just a cryptic message?</a:t>
            </a:r>
          </a:p>
        </p:txBody>
      </p:sp>
      <p:sp>
        <p:nvSpPr>
          <p:cNvPr id="3" name="Content Placeholder 2">
            <a:extLst>
              <a:ext uri="{FF2B5EF4-FFF2-40B4-BE49-F238E27FC236}">
                <a16:creationId xmlns:a16="http://schemas.microsoft.com/office/drawing/2014/main" id="{3E1CCF21-BEF0-4F0C-30EF-82A5D3668B11}"/>
              </a:ext>
            </a:extLst>
          </p:cNvPr>
          <p:cNvSpPr>
            <a:spLocks noGrp="1"/>
          </p:cNvSpPr>
          <p:nvPr>
            <p:ph idx="1"/>
          </p:nvPr>
        </p:nvSpPr>
        <p:spPr/>
        <p:txBody>
          <a:bodyPr>
            <a:normAutofit/>
          </a:bodyPr>
          <a:lstStyle/>
          <a:p>
            <a:r>
              <a:rPr lang="en-US" dirty="0"/>
              <a:t>Kids often don’t know what they are feeling</a:t>
            </a:r>
          </a:p>
          <a:p>
            <a:r>
              <a:rPr lang="en-US" dirty="0"/>
              <a:t>They often don’t know why they do what they are doing</a:t>
            </a:r>
          </a:p>
          <a:p>
            <a:r>
              <a:rPr lang="en-US" dirty="0"/>
              <a:t>Kids are </a:t>
            </a:r>
            <a:r>
              <a:rPr lang="en-US" b="1" i="1" dirty="0"/>
              <a:t>often</a:t>
            </a:r>
            <a:r>
              <a:rPr lang="en-US" dirty="0"/>
              <a:t> unable to articulate what is bothering them so they have to act it out in the hopes that we will figure it all out for them</a:t>
            </a:r>
          </a:p>
          <a:p>
            <a:r>
              <a:rPr lang="en-US" dirty="0"/>
              <a:t>What if we are completely missing the point when we discipline our kids for their “bad behaviors”?</a:t>
            </a:r>
          </a:p>
          <a:p>
            <a:r>
              <a:rPr lang="en-US" dirty="0"/>
              <a:t>Many experts contend and the science shows that kids need more compassion than discipline</a:t>
            </a:r>
          </a:p>
          <a:p>
            <a:r>
              <a:rPr lang="en-US" dirty="0"/>
              <a:t>Adults have to have the roadmap for kids to learn emotion regulation, emotional intelligence and to develop interpersonal and coping skills</a:t>
            </a:r>
          </a:p>
        </p:txBody>
      </p:sp>
      <p:sp>
        <p:nvSpPr>
          <p:cNvPr id="4" name="Footer Placeholder 3">
            <a:extLst>
              <a:ext uri="{FF2B5EF4-FFF2-40B4-BE49-F238E27FC236}">
                <a16:creationId xmlns:a16="http://schemas.microsoft.com/office/drawing/2014/main" id="{B5BD6972-66A8-23BB-0AAE-B86ED10E6903}"/>
              </a:ext>
            </a:extLst>
          </p:cNvPr>
          <p:cNvSpPr>
            <a:spLocks noGrp="1"/>
          </p:cNvSpPr>
          <p:nvPr>
            <p:ph type="ftr" sz="quarter" idx="11"/>
          </p:nvPr>
        </p:nvSpPr>
        <p:spPr/>
        <p:txBody>
          <a:bodyPr/>
          <a:lstStyle/>
          <a:p>
            <a:r>
              <a:rPr lang="en-US"/>
              <a:t>Bette Levy Alkazian, LMFT - Balanced Parenting, bette@balancedparenting.com, 818-929-2560, 2023.</a:t>
            </a:r>
          </a:p>
        </p:txBody>
      </p:sp>
    </p:spTree>
    <p:extLst>
      <p:ext uri="{BB962C8B-B14F-4D97-AF65-F5344CB8AC3E}">
        <p14:creationId xmlns:p14="http://schemas.microsoft.com/office/powerpoint/2010/main" val="7989036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B178ED-B130-07A5-2A6A-209B1EE8C334}"/>
              </a:ext>
            </a:extLst>
          </p:cNvPr>
          <p:cNvSpPr>
            <a:spLocks noGrp="1"/>
          </p:cNvSpPr>
          <p:nvPr>
            <p:ph type="title"/>
          </p:nvPr>
        </p:nvSpPr>
        <p:spPr/>
        <p:txBody>
          <a:bodyPr/>
          <a:lstStyle/>
          <a:p>
            <a:r>
              <a:rPr lang="en-US" dirty="0"/>
              <a:t>The hard part…</a:t>
            </a:r>
          </a:p>
        </p:txBody>
      </p:sp>
      <p:sp>
        <p:nvSpPr>
          <p:cNvPr id="3" name="Content Placeholder 2">
            <a:extLst>
              <a:ext uri="{FF2B5EF4-FFF2-40B4-BE49-F238E27FC236}">
                <a16:creationId xmlns:a16="http://schemas.microsoft.com/office/drawing/2014/main" id="{2B3D806B-E23F-2CFE-461B-465F004E7B51}"/>
              </a:ext>
            </a:extLst>
          </p:cNvPr>
          <p:cNvSpPr>
            <a:spLocks noGrp="1"/>
          </p:cNvSpPr>
          <p:nvPr>
            <p:ph idx="1"/>
          </p:nvPr>
        </p:nvSpPr>
        <p:spPr/>
        <p:txBody>
          <a:bodyPr>
            <a:normAutofit/>
          </a:bodyPr>
          <a:lstStyle/>
          <a:p>
            <a:r>
              <a:rPr lang="en-US" dirty="0"/>
              <a:t>Most of us don’t have the roadmap ourselves and were not raised by parents who knew this, understood this nor did they have the coping skills to model and teach us</a:t>
            </a:r>
          </a:p>
          <a:p>
            <a:r>
              <a:rPr lang="en-US" dirty="0"/>
              <a:t>Many adults don’t have healthy coping skills, but rather turn to coping mechanisms to get through life</a:t>
            </a:r>
          </a:p>
          <a:p>
            <a:pPr lvl="1"/>
            <a:r>
              <a:rPr lang="en-US" dirty="0"/>
              <a:t>Alcohol (or other mind/mood altering substances), gambling, sex, shopping, food, and other ways to dissociate from life and get a buzz…</a:t>
            </a:r>
          </a:p>
          <a:p>
            <a:r>
              <a:rPr lang="en-US" dirty="0"/>
              <a:t>Few of us were taught healthy ways of dealing with our emotional life</a:t>
            </a:r>
          </a:p>
          <a:p>
            <a:r>
              <a:rPr lang="en-US" dirty="0"/>
              <a:t>Raising kids, we are challenged to learn about emotional intelligence so we can teach our kids</a:t>
            </a:r>
          </a:p>
          <a:p>
            <a:pPr marL="0" indent="0">
              <a:buNone/>
            </a:pPr>
            <a:endParaRPr lang="en-US" dirty="0"/>
          </a:p>
          <a:p>
            <a:pPr marL="0" indent="0">
              <a:buNone/>
            </a:pPr>
            <a:endParaRPr lang="en-US" dirty="0"/>
          </a:p>
          <a:p>
            <a:endParaRPr lang="en-US" dirty="0"/>
          </a:p>
          <a:p>
            <a:endParaRPr lang="en-US" dirty="0"/>
          </a:p>
        </p:txBody>
      </p:sp>
      <p:sp>
        <p:nvSpPr>
          <p:cNvPr id="4" name="Footer Placeholder 3">
            <a:extLst>
              <a:ext uri="{FF2B5EF4-FFF2-40B4-BE49-F238E27FC236}">
                <a16:creationId xmlns:a16="http://schemas.microsoft.com/office/drawing/2014/main" id="{862E097D-18DE-AFAC-6446-A1F9ADD0D544}"/>
              </a:ext>
            </a:extLst>
          </p:cNvPr>
          <p:cNvSpPr>
            <a:spLocks noGrp="1"/>
          </p:cNvSpPr>
          <p:nvPr>
            <p:ph type="ftr" sz="quarter" idx="11"/>
          </p:nvPr>
        </p:nvSpPr>
        <p:spPr/>
        <p:txBody>
          <a:bodyPr/>
          <a:lstStyle/>
          <a:p>
            <a:r>
              <a:rPr lang="en-US"/>
              <a:t>Bette Levy Alkazian, LMFT - Balanced Parenting, bette@balancedparenting.com, 818-929-2560, 2023.</a:t>
            </a:r>
          </a:p>
        </p:txBody>
      </p:sp>
    </p:spTree>
    <p:extLst>
      <p:ext uri="{BB962C8B-B14F-4D97-AF65-F5344CB8AC3E}">
        <p14:creationId xmlns:p14="http://schemas.microsoft.com/office/powerpoint/2010/main" val="268686382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8F43AF-60F2-5C80-76D7-B5CD53ABAD4C}"/>
              </a:ext>
            </a:extLst>
          </p:cNvPr>
          <p:cNvSpPr>
            <a:spLocks noGrp="1"/>
          </p:cNvSpPr>
          <p:nvPr>
            <p:ph type="title"/>
          </p:nvPr>
        </p:nvSpPr>
        <p:spPr/>
        <p:txBody>
          <a:bodyPr>
            <a:normAutofit fontScale="90000"/>
          </a:bodyPr>
          <a:lstStyle/>
          <a:p>
            <a:r>
              <a:rPr lang="en-US" dirty="0"/>
              <a:t>Let’s start with Regulation:</a:t>
            </a:r>
            <a:br>
              <a:rPr lang="en-US" dirty="0"/>
            </a:br>
            <a:r>
              <a:rPr lang="en-US" dirty="0"/>
              <a:t>Regulation – Co-Regulation – Self-regulation</a:t>
            </a:r>
          </a:p>
        </p:txBody>
      </p:sp>
      <p:sp>
        <p:nvSpPr>
          <p:cNvPr id="3" name="Content Placeholder 2">
            <a:extLst>
              <a:ext uri="{FF2B5EF4-FFF2-40B4-BE49-F238E27FC236}">
                <a16:creationId xmlns:a16="http://schemas.microsoft.com/office/drawing/2014/main" id="{DA3A2C6E-E11F-3846-E317-1C81A9A84CD9}"/>
              </a:ext>
            </a:extLst>
          </p:cNvPr>
          <p:cNvSpPr>
            <a:spLocks noGrp="1"/>
          </p:cNvSpPr>
          <p:nvPr>
            <p:ph idx="1"/>
          </p:nvPr>
        </p:nvSpPr>
        <p:spPr/>
        <p:txBody>
          <a:bodyPr>
            <a:normAutofit/>
          </a:bodyPr>
          <a:lstStyle/>
          <a:p>
            <a:r>
              <a:rPr lang="en-US" dirty="0"/>
              <a:t>What is </a:t>
            </a:r>
            <a:r>
              <a:rPr lang="en-US" b="1" dirty="0"/>
              <a:t>regulation</a:t>
            </a:r>
            <a:r>
              <a:rPr lang="en-US" dirty="0"/>
              <a:t>? </a:t>
            </a:r>
            <a:r>
              <a:rPr lang="en-US" b="0" i="0" dirty="0">
                <a:solidFill>
                  <a:srgbClr val="040C28"/>
                </a:solidFill>
                <a:effectLst/>
                <a:latin typeface="Google Sans"/>
              </a:rPr>
              <a:t>A person's ability to effectively manage and respond to an emotional experience</a:t>
            </a:r>
            <a:r>
              <a:rPr lang="en-US" b="0" i="0" dirty="0">
                <a:solidFill>
                  <a:srgbClr val="202124"/>
                </a:solidFill>
                <a:effectLst/>
                <a:latin typeface="Google Sans"/>
              </a:rPr>
              <a:t>. </a:t>
            </a:r>
            <a:r>
              <a:rPr lang="en-US" dirty="0"/>
              <a:t> </a:t>
            </a:r>
          </a:p>
          <a:p>
            <a:pPr marL="0" indent="0">
              <a:buNone/>
            </a:pPr>
            <a:endParaRPr lang="en-US" dirty="0"/>
          </a:p>
          <a:p>
            <a:r>
              <a:rPr lang="en-US" dirty="0"/>
              <a:t>What is </a:t>
            </a:r>
            <a:r>
              <a:rPr lang="en-US" b="1" dirty="0"/>
              <a:t>co-regulation</a:t>
            </a:r>
            <a:r>
              <a:rPr lang="en-US" dirty="0"/>
              <a:t>? </a:t>
            </a:r>
            <a:r>
              <a:rPr lang="en-US" b="0" i="0" dirty="0">
                <a:solidFill>
                  <a:srgbClr val="4D5156"/>
                </a:solidFill>
                <a:effectLst/>
                <a:latin typeface="Google Sans"/>
              </a:rPr>
              <a:t>The process through which children develop the ability to soothe and manage distressing emotions and sensations from the beginning of life through </a:t>
            </a:r>
            <a:r>
              <a:rPr lang="en-US" b="1" i="1" dirty="0">
                <a:solidFill>
                  <a:srgbClr val="4D5156"/>
                </a:solidFill>
                <a:effectLst/>
                <a:latin typeface="Google Sans"/>
              </a:rPr>
              <a:t>connection</a:t>
            </a:r>
            <a:r>
              <a:rPr lang="en-US" b="0" i="0" dirty="0">
                <a:solidFill>
                  <a:srgbClr val="4D5156"/>
                </a:solidFill>
                <a:effectLst/>
                <a:latin typeface="Google Sans"/>
              </a:rPr>
              <a:t> with nurturing and reliable primary caregivers.</a:t>
            </a:r>
            <a:endParaRPr lang="en-US" dirty="0"/>
          </a:p>
          <a:p>
            <a:endParaRPr lang="en-US" dirty="0"/>
          </a:p>
          <a:p>
            <a:r>
              <a:rPr lang="en-US" dirty="0"/>
              <a:t>What is </a:t>
            </a:r>
            <a:r>
              <a:rPr lang="en-US" b="1" dirty="0"/>
              <a:t>self-regulation</a:t>
            </a:r>
            <a:r>
              <a:rPr lang="en-US" dirty="0"/>
              <a:t>? </a:t>
            </a:r>
            <a:r>
              <a:rPr lang="en-US" dirty="0">
                <a:solidFill>
                  <a:srgbClr val="4D5156"/>
                </a:solidFill>
                <a:latin typeface="Google Sans"/>
              </a:rPr>
              <a:t>C</a:t>
            </a:r>
            <a:r>
              <a:rPr lang="en-US" b="0" i="0" dirty="0">
                <a:solidFill>
                  <a:srgbClr val="4D5156"/>
                </a:solidFill>
                <a:effectLst/>
                <a:latin typeface="Google Sans"/>
              </a:rPr>
              <a:t>ontrol over oneself, i.e., control over our thoughts, emotions, impulses, appetites, and/or task performance.</a:t>
            </a:r>
            <a:endParaRPr lang="en-US" dirty="0"/>
          </a:p>
          <a:p>
            <a:endParaRPr lang="en-US" dirty="0"/>
          </a:p>
        </p:txBody>
      </p:sp>
      <p:sp>
        <p:nvSpPr>
          <p:cNvPr id="4" name="Footer Placeholder 3">
            <a:extLst>
              <a:ext uri="{FF2B5EF4-FFF2-40B4-BE49-F238E27FC236}">
                <a16:creationId xmlns:a16="http://schemas.microsoft.com/office/drawing/2014/main" id="{7C915AAA-1A0E-FAB5-41D8-F2992D22DA59}"/>
              </a:ext>
            </a:extLst>
          </p:cNvPr>
          <p:cNvSpPr>
            <a:spLocks noGrp="1"/>
          </p:cNvSpPr>
          <p:nvPr>
            <p:ph type="ftr" sz="quarter" idx="11"/>
          </p:nvPr>
        </p:nvSpPr>
        <p:spPr/>
        <p:txBody>
          <a:bodyPr/>
          <a:lstStyle/>
          <a:p>
            <a:r>
              <a:rPr lang="en-US"/>
              <a:t>Bette Levy Alkazian, LMFT - Balanced Parenting, bette@balancedparenting.com, 818-929-2560, 2023.</a:t>
            </a:r>
          </a:p>
        </p:txBody>
      </p:sp>
    </p:spTree>
    <p:extLst>
      <p:ext uri="{BB962C8B-B14F-4D97-AF65-F5344CB8AC3E}">
        <p14:creationId xmlns:p14="http://schemas.microsoft.com/office/powerpoint/2010/main" val="6512157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D705EF-A388-5623-A7C7-419939206ED6}"/>
              </a:ext>
            </a:extLst>
          </p:cNvPr>
          <p:cNvSpPr>
            <a:spLocks noGrp="1"/>
          </p:cNvSpPr>
          <p:nvPr>
            <p:ph type="title"/>
          </p:nvPr>
        </p:nvSpPr>
        <p:spPr/>
        <p:txBody>
          <a:bodyPr/>
          <a:lstStyle/>
          <a:p>
            <a:r>
              <a:rPr lang="en-US" dirty="0"/>
              <a:t>Coping Skills</a:t>
            </a:r>
          </a:p>
        </p:txBody>
      </p:sp>
      <p:sp>
        <p:nvSpPr>
          <p:cNvPr id="3" name="Content Placeholder 2">
            <a:extLst>
              <a:ext uri="{FF2B5EF4-FFF2-40B4-BE49-F238E27FC236}">
                <a16:creationId xmlns:a16="http://schemas.microsoft.com/office/drawing/2014/main" id="{E8FC98B5-AFE2-5081-74FA-CC79D25C1BBB}"/>
              </a:ext>
            </a:extLst>
          </p:cNvPr>
          <p:cNvSpPr>
            <a:spLocks noGrp="1"/>
          </p:cNvSpPr>
          <p:nvPr>
            <p:ph idx="1"/>
          </p:nvPr>
        </p:nvSpPr>
        <p:spPr/>
        <p:txBody>
          <a:bodyPr>
            <a:normAutofit/>
          </a:bodyPr>
          <a:lstStyle/>
          <a:p>
            <a:r>
              <a:rPr lang="en-US" dirty="0"/>
              <a:t>What are they?</a:t>
            </a:r>
          </a:p>
          <a:p>
            <a:pPr lvl="1"/>
            <a:r>
              <a:rPr lang="en-US" b="0" dirty="0">
                <a:effectLst/>
              </a:rPr>
              <a:t>“an adaptation to environmental stress that is based on conscious or unconscious choice and that enhances control over behavior or gives psychological comfort.”</a:t>
            </a:r>
            <a:endParaRPr lang="en-US" dirty="0"/>
          </a:p>
          <a:p>
            <a:pPr lvl="1"/>
            <a:r>
              <a:rPr lang="en-US" dirty="0"/>
              <a:t>Knowing what we are feeling, what our feelings are called and what to do with them to get through the hard stuff and feel better in a healthy way</a:t>
            </a:r>
          </a:p>
          <a:p>
            <a:r>
              <a:rPr lang="en-US" dirty="0"/>
              <a:t>How do we teach them?</a:t>
            </a:r>
          </a:p>
          <a:p>
            <a:pPr lvl="1"/>
            <a:r>
              <a:rPr lang="en-US" dirty="0"/>
              <a:t>We do lots of emotion education, we raise our kids’ insight about what is happening, we talk about choices in behavior and skills that can be used in the hard moments, as well as tools to use when it’s not hard, but that will help when it is – like mindfulness</a:t>
            </a:r>
          </a:p>
          <a:p>
            <a:endParaRPr lang="en-US" dirty="0"/>
          </a:p>
          <a:p>
            <a:endParaRPr lang="en-US" dirty="0"/>
          </a:p>
        </p:txBody>
      </p:sp>
      <p:sp>
        <p:nvSpPr>
          <p:cNvPr id="4" name="Footer Placeholder 3">
            <a:extLst>
              <a:ext uri="{FF2B5EF4-FFF2-40B4-BE49-F238E27FC236}">
                <a16:creationId xmlns:a16="http://schemas.microsoft.com/office/drawing/2014/main" id="{A3217819-CCB9-33F0-A855-1CD50816683B}"/>
              </a:ext>
            </a:extLst>
          </p:cNvPr>
          <p:cNvSpPr>
            <a:spLocks noGrp="1"/>
          </p:cNvSpPr>
          <p:nvPr>
            <p:ph type="ftr" sz="quarter" idx="11"/>
          </p:nvPr>
        </p:nvSpPr>
        <p:spPr/>
        <p:txBody>
          <a:bodyPr/>
          <a:lstStyle/>
          <a:p>
            <a:r>
              <a:rPr lang="en-US"/>
              <a:t>Bette Levy Alkazian, LMFT - Balanced Parenting, bette@balancedparenting.com, 818-929-2560, 2023.</a:t>
            </a:r>
          </a:p>
        </p:txBody>
      </p:sp>
    </p:spTree>
    <p:extLst>
      <p:ext uri="{BB962C8B-B14F-4D97-AF65-F5344CB8AC3E}">
        <p14:creationId xmlns:p14="http://schemas.microsoft.com/office/powerpoint/2010/main" val="39226123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686022-37F9-4EF5-5226-E9D07A9B5743}"/>
              </a:ext>
            </a:extLst>
          </p:cNvPr>
          <p:cNvSpPr>
            <a:spLocks noGrp="1"/>
          </p:cNvSpPr>
          <p:nvPr>
            <p:ph type="title"/>
          </p:nvPr>
        </p:nvSpPr>
        <p:spPr/>
        <p:txBody>
          <a:bodyPr/>
          <a:lstStyle/>
          <a:p>
            <a:r>
              <a:rPr lang="en-US" dirty="0"/>
              <a:t>Coping skills…Greatest Hits…</a:t>
            </a:r>
          </a:p>
        </p:txBody>
      </p:sp>
      <p:sp>
        <p:nvSpPr>
          <p:cNvPr id="3" name="Content Placeholder 2">
            <a:extLst>
              <a:ext uri="{FF2B5EF4-FFF2-40B4-BE49-F238E27FC236}">
                <a16:creationId xmlns:a16="http://schemas.microsoft.com/office/drawing/2014/main" id="{B1F6F08E-1E52-D93B-3DD5-D04AEDE10D14}"/>
              </a:ext>
            </a:extLst>
          </p:cNvPr>
          <p:cNvSpPr>
            <a:spLocks noGrp="1"/>
          </p:cNvSpPr>
          <p:nvPr>
            <p:ph idx="1"/>
          </p:nvPr>
        </p:nvSpPr>
        <p:spPr/>
        <p:txBody>
          <a:bodyPr>
            <a:normAutofit/>
          </a:bodyPr>
          <a:lstStyle/>
          <a:p>
            <a:endParaRPr lang="en-US" dirty="0"/>
          </a:p>
          <a:p>
            <a:pPr lvl="1"/>
            <a:r>
              <a:rPr lang="en-US" dirty="0"/>
              <a:t>Deep breaths</a:t>
            </a:r>
          </a:p>
          <a:p>
            <a:pPr lvl="1"/>
            <a:r>
              <a:rPr lang="en-US" dirty="0"/>
              <a:t>Running, exercise, dance, </a:t>
            </a:r>
            <a:r>
              <a:rPr lang="en-US" dirty="0" err="1"/>
              <a:t>etc</a:t>
            </a:r>
            <a:r>
              <a:rPr lang="en-US" dirty="0"/>
              <a:t>…</a:t>
            </a:r>
          </a:p>
          <a:p>
            <a:pPr lvl="1"/>
            <a:r>
              <a:rPr lang="en-US" dirty="0"/>
              <a:t>Cold water – splash, dunk, shower, </a:t>
            </a:r>
            <a:r>
              <a:rPr lang="en-US" dirty="0" err="1"/>
              <a:t>etc</a:t>
            </a:r>
            <a:r>
              <a:rPr lang="en-US" dirty="0"/>
              <a:t>…</a:t>
            </a:r>
          </a:p>
          <a:p>
            <a:pPr lvl="1"/>
            <a:r>
              <a:rPr lang="en-US" dirty="0"/>
              <a:t>Journaling/Creative endeavors</a:t>
            </a:r>
          </a:p>
          <a:p>
            <a:pPr lvl="1"/>
            <a:r>
              <a:rPr lang="en-US" dirty="0"/>
              <a:t>Music</a:t>
            </a:r>
          </a:p>
          <a:p>
            <a:pPr lvl="1"/>
            <a:r>
              <a:rPr lang="en-US" dirty="0"/>
              <a:t>Meditation</a:t>
            </a:r>
          </a:p>
          <a:p>
            <a:pPr lvl="1"/>
            <a:r>
              <a:rPr lang="en-US" dirty="0"/>
              <a:t>Nature</a:t>
            </a:r>
          </a:p>
          <a:p>
            <a:pPr lvl="1"/>
            <a:r>
              <a:rPr lang="en-US" dirty="0"/>
              <a:t>Connection with a safe person</a:t>
            </a:r>
          </a:p>
          <a:p>
            <a:pPr lvl="1"/>
            <a:endParaRPr lang="en-US" dirty="0"/>
          </a:p>
          <a:p>
            <a:pPr lvl="1"/>
            <a:endParaRPr lang="en-US" dirty="0"/>
          </a:p>
          <a:p>
            <a:endParaRPr lang="en-US" dirty="0"/>
          </a:p>
        </p:txBody>
      </p:sp>
      <p:sp>
        <p:nvSpPr>
          <p:cNvPr id="4" name="Footer Placeholder 3">
            <a:extLst>
              <a:ext uri="{FF2B5EF4-FFF2-40B4-BE49-F238E27FC236}">
                <a16:creationId xmlns:a16="http://schemas.microsoft.com/office/drawing/2014/main" id="{DC148293-A83F-438C-3F22-3701419A954C}"/>
              </a:ext>
            </a:extLst>
          </p:cNvPr>
          <p:cNvSpPr>
            <a:spLocks noGrp="1"/>
          </p:cNvSpPr>
          <p:nvPr>
            <p:ph type="ftr" sz="quarter" idx="11"/>
          </p:nvPr>
        </p:nvSpPr>
        <p:spPr/>
        <p:txBody>
          <a:bodyPr/>
          <a:lstStyle/>
          <a:p>
            <a:r>
              <a:rPr lang="en-US"/>
              <a:t>Bette Levy Alkazian, LMFT - Balanced Parenting, bette@balancedparenting.com, 818-929-2560, 2023.</a:t>
            </a:r>
          </a:p>
        </p:txBody>
      </p:sp>
    </p:spTree>
    <p:extLst>
      <p:ext uri="{BB962C8B-B14F-4D97-AF65-F5344CB8AC3E}">
        <p14:creationId xmlns:p14="http://schemas.microsoft.com/office/powerpoint/2010/main" val="385445558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10C859-568F-FAA3-6830-6FF659B9AD13}"/>
              </a:ext>
            </a:extLst>
          </p:cNvPr>
          <p:cNvSpPr>
            <a:spLocks noGrp="1"/>
          </p:cNvSpPr>
          <p:nvPr>
            <p:ph type="title"/>
          </p:nvPr>
        </p:nvSpPr>
        <p:spPr/>
        <p:txBody>
          <a:bodyPr/>
          <a:lstStyle/>
          <a:p>
            <a:r>
              <a:rPr lang="en-US" dirty="0"/>
              <a:t>What our kids really need to feel loved…</a:t>
            </a:r>
          </a:p>
        </p:txBody>
      </p:sp>
      <p:sp>
        <p:nvSpPr>
          <p:cNvPr id="3" name="Content Placeholder 2">
            <a:extLst>
              <a:ext uri="{FF2B5EF4-FFF2-40B4-BE49-F238E27FC236}">
                <a16:creationId xmlns:a16="http://schemas.microsoft.com/office/drawing/2014/main" id="{39890969-E998-B264-C0FF-CED5475B0D51}"/>
              </a:ext>
            </a:extLst>
          </p:cNvPr>
          <p:cNvSpPr>
            <a:spLocks noGrp="1"/>
          </p:cNvSpPr>
          <p:nvPr>
            <p:ph idx="1"/>
          </p:nvPr>
        </p:nvSpPr>
        <p:spPr/>
        <p:txBody>
          <a:bodyPr/>
          <a:lstStyle/>
          <a:p>
            <a:r>
              <a:rPr lang="en-US" dirty="0"/>
              <a:t>Curiosity</a:t>
            </a:r>
          </a:p>
          <a:p>
            <a:r>
              <a:rPr lang="en-US" dirty="0"/>
              <a:t>Compassion</a:t>
            </a:r>
          </a:p>
          <a:p>
            <a:r>
              <a:rPr lang="en-US" dirty="0"/>
              <a:t>Connection</a:t>
            </a:r>
          </a:p>
          <a:p>
            <a:r>
              <a:rPr lang="en-US" dirty="0"/>
              <a:t>Our presence</a:t>
            </a:r>
          </a:p>
          <a:p>
            <a:r>
              <a:rPr lang="en-US" dirty="0"/>
              <a:t>To feel safe, seen and soothed 			Secure attachment</a:t>
            </a:r>
          </a:p>
          <a:p>
            <a:r>
              <a:rPr lang="en-US" dirty="0"/>
              <a:t>To feel seen, heard, understood, cared about, acknowledged</a:t>
            </a:r>
          </a:p>
        </p:txBody>
      </p:sp>
      <p:sp>
        <p:nvSpPr>
          <p:cNvPr id="6" name="Footer Placeholder 5">
            <a:extLst>
              <a:ext uri="{FF2B5EF4-FFF2-40B4-BE49-F238E27FC236}">
                <a16:creationId xmlns:a16="http://schemas.microsoft.com/office/drawing/2014/main" id="{07741ADD-2197-E470-9B46-F206E5E84D4B}"/>
              </a:ext>
            </a:extLst>
          </p:cNvPr>
          <p:cNvSpPr>
            <a:spLocks noGrp="1"/>
          </p:cNvSpPr>
          <p:nvPr>
            <p:ph type="ftr" sz="quarter" idx="11"/>
          </p:nvPr>
        </p:nvSpPr>
        <p:spPr/>
        <p:txBody>
          <a:bodyPr/>
          <a:lstStyle/>
          <a:p>
            <a:r>
              <a:rPr lang="en-US"/>
              <a:t>Bette Levy Alkazian, LMFT - Balanced Parenting, bette@balancedparenting.com, 818-929-2560, 2023.</a:t>
            </a:r>
          </a:p>
        </p:txBody>
      </p:sp>
      <p:pic>
        <p:nvPicPr>
          <p:cNvPr id="5" name="Graphic 4" descr="Arrow Right with solid fill">
            <a:extLst>
              <a:ext uri="{FF2B5EF4-FFF2-40B4-BE49-F238E27FC236}">
                <a16:creationId xmlns:a16="http://schemas.microsoft.com/office/drawing/2014/main" id="{7026063A-4621-ED79-178C-E1825FB9509D}"/>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629938" y="3707592"/>
            <a:ext cx="509587" cy="509587"/>
          </a:xfrm>
          <a:prstGeom prst="rect">
            <a:avLst/>
          </a:prstGeom>
        </p:spPr>
      </p:pic>
    </p:spTree>
    <p:extLst>
      <p:ext uri="{BB962C8B-B14F-4D97-AF65-F5344CB8AC3E}">
        <p14:creationId xmlns:p14="http://schemas.microsoft.com/office/powerpoint/2010/main" val="67645605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E491E7-E192-FEC0-1CB4-B80A4C97AD1B}"/>
              </a:ext>
            </a:extLst>
          </p:cNvPr>
          <p:cNvSpPr>
            <a:spLocks noGrp="1"/>
          </p:cNvSpPr>
          <p:nvPr>
            <p:ph type="title"/>
          </p:nvPr>
        </p:nvSpPr>
        <p:spPr/>
        <p:txBody>
          <a:bodyPr/>
          <a:lstStyle/>
          <a:p>
            <a:r>
              <a:rPr lang="en-US" dirty="0"/>
              <a:t>What our kids DON’T need to feel loved…</a:t>
            </a:r>
          </a:p>
        </p:txBody>
      </p:sp>
      <p:sp>
        <p:nvSpPr>
          <p:cNvPr id="3" name="Content Placeholder 2">
            <a:extLst>
              <a:ext uri="{FF2B5EF4-FFF2-40B4-BE49-F238E27FC236}">
                <a16:creationId xmlns:a16="http://schemas.microsoft.com/office/drawing/2014/main" id="{EBE160E0-DC5B-BA4F-CE82-C742D94C9170}"/>
              </a:ext>
            </a:extLst>
          </p:cNvPr>
          <p:cNvSpPr>
            <a:spLocks noGrp="1"/>
          </p:cNvSpPr>
          <p:nvPr>
            <p:ph idx="1"/>
          </p:nvPr>
        </p:nvSpPr>
        <p:spPr/>
        <p:txBody>
          <a:bodyPr/>
          <a:lstStyle/>
          <a:p>
            <a:r>
              <a:rPr lang="en-US" dirty="0"/>
              <a:t>For us to fix everything</a:t>
            </a:r>
          </a:p>
          <a:p>
            <a:r>
              <a:rPr lang="en-US" dirty="0"/>
              <a:t>For us to step in</a:t>
            </a:r>
          </a:p>
          <a:p>
            <a:r>
              <a:rPr lang="en-US" dirty="0"/>
              <a:t>Our opinions / judgments</a:t>
            </a:r>
          </a:p>
          <a:p>
            <a:r>
              <a:rPr lang="en-US" dirty="0"/>
              <a:t>Phones/social media</a:t>
            </a:r>
          </a:p>
          <a:p>
            <a:endParaRPr lang="en-US" dirty="0"/>
          </a:p>
        </p:txBody>
      </p:sp>
      <p:sp>
        <p:nvSpPr>
          <p:cNvPr id="4" name="Footer Placeholder 3">
            <a:extLst>
              <a:ext uri="{FF2B5EF4-FFF2-40B4-BE49-F238E27FC236}">
                <a16:creationId xmlns:a16="http://schemas.microsoft.com/office/drawing/2014/main" id="{EFF58E35-4F25-37E6-F997-672D0F2F09A8}"/>
              </a:ext>
            </a:extLst>
          </p:cNvPr>
          <p:cNvSpPr>
            <a:spLocks noGrp="1"/>
          </p:cNvSpPr>
          <p:nvPr>
            <p:ph type="ftr" sz="quarter" idx="11"/>
          </p:nvPr>
        </p:nvSpPr>
        <p:spPr/>
        <p:txBody>
          <a:bodyPr/>
          <a:lstStyle/>
          <a:p>
            <a:r>
              <a:rPr lang="en-US"/>
              <a:t>Bette Levy Alkazian, LMFT - Balanced Parenting, bette@balancedparenting.com, 818-929-2560, 2023.</a:t>
            </a:r>
          </a:p>
        </p:txBody>
      </p:sp>
    </p:spTree>
    <p:extLst>
      <p:ext uri="{BB962C8B-B14F-4D97-AF65-F5344CB8AC3E}">
        <p14:creationId xmlns:p14="http://schemas.microsoft.com/office/powerpoint/2010/main" val="228965950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E24C5B-2EDB-AF2E-D737-DE08B96A1805}"/>
              </a:ext>
            </a:extLst>
          </p:cNvPr>
          <p:cNvSpPr>
            <a:spLocks noGrp="1"/>
          </p:cNvSpPr>
          <p:nvPr>
            <p:ph type="title"/>
          </p:nvPr>
        </p:nvSpPr>
        <p:spPr/>
        <p:txBody>
          <a:bodyPr/>
          <a:lstStyle/>
          <a:p>
            <a:r>
              <a:rPr lang="en-US" dirty="0"/>
              <a:t>More ways to help through the rough moments…</a:t>
            </a:r>
          </a:p>
        </p:txBody>
      </p:sp>
      <p:sp>
        <p:nvSpPr>
          <p:cNvPr id="3" name="Content Placeholder 2">
            <a:extLst>
              <a:ext uri="{FF2B5EF4-FFF2-40B4-BE49-F238E27FC236}">
                <a16:creationId xmlns:a16="http://schemas.microsoft.com/office/drawing/2014/main" id="{BED4318B-7F5F-7959-2AC1-0FB12E527157}"/>
              </a:ext>
            </a:extLst>
          </p:cNvPr>
          <p:cNvSpPr>
            <a:spLocks noGrp="1"/>
          </p:cNvSpPr>
          <p:nvPr>
            <p:ph idx="1"/>
          </p:nvPr>
        </p:nvSpPr>
        <p:spPr/>
        <p:txBody>
          <a:bodyPr>
            <a:normAutofit/>
          </a:bodyPr>
          <a:lstStyle/>
          <a:p>
            <a:r>
              <a:rPr lang="en-US" dirty="0"/>
              <a:t>Reflect back what you notice is happening (Insight)</a:t>
            </a:r>
          </a:p>
          <a:p>
            <a:r>
              <a:rPr lang="en-US" dirty="0"/>
              <a:t>Show compassion for what they are going through (Seen)</a:t>
            </a:r>
          </a:p>
          <a:p>
            <a:r>
              <a:rPr lang="en-US" dirty="0"/>
              <a:t>DON’T FIX IT – if you fix it, it makes them feel like you don’t have faith they can fix it</a:t>
            </a:r>
          </a:p>
          <a:p>
            <a:r>
              <a:rPr lang="en-US" dirty="0"/>
              <a:t>Sitting in it with them teaches them how to tolerate the discomforts of life</a:t>
            </a:r>
          </a:p>
          <a:p>
            <a:r>
              <a:rPr lang="en-US" dirty="0"/>
              <a:t>Be present for them while they figure out what they want to do about it or time simply makes it better</a:t>
            </a:r>
          </a:p>
          <a:p>
            <a:r>
              <a:rPr lang="en-US" dirty="0"/>
              <a:t>Be available if they want suggestions or to role play what might be a hard solution</a:t>
            </a:r>
          </a:p>
        </p:txBody>
      </p:sp>
      <p:sp>
        <p:nvSpPr>
          <p:cNvPr id="4" name="Footer Placeholder 3">
            <a:extLst>
              <a:ext uri="{FF2B5EF4-FFF2-40B4-BE49-F238E27FC236}">
                <a16:creationId xmlns:a16="http://schemas.microsoft.com/office/drawing/2014/main" id="{FBE8BDBE-39A9-40EE-9ED5-2C4DE6A5B885}"/>
              </a:ext>
            </a:extLst>
          </p:cNvPr>
          <p:cNvSpPr>
            <a:spLocks noGrp="1"/>
          </p:cNvSpPr>
          <p:nvPr>
            <p:ph type="ftr" sz="quarter" idx="11"/>
          </p:nvPr>
        </p:nvSpPr>
        <p:spPr/>
        <p:txBody>
          <a:bodyPr/>
          <a:lstStyle/>
          <a:p>
            <a:r>
              <a:rPr lang="en-US"/>
              <a:t>Bette Levy Alkazian, LMFT - Balanced Parenting, bette@balancedparenting.com, 818-929-2560, 2023.</a:t>
            </a:r>
          </a:p>
        </p:txBody>
      </p:sp>
    </p:spTree>
    <p:extLst>
      <p:ext uri="{BB962C8B-B14F-4D97-AF65-F5344CB8AC3E}">
        <p14:creationId xmlns:p14="http://schemas.microsoft.com/office/powerpoint/2010/main" val="165889792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1E2D0E-7195-4629-9655-7B12A28A8B58}"/>
              </a:ext>
            </a:extLst>
          </p:cNvPr>
          <p:cNvSpPr>
            <a:spLocks noGrp="1"/>
          </p:cNvSpPr>
          <p:nvPr>
            <p:ph type="title"/>
          </p:nvPr>
        </p:nvSpPr>
        <p:spPr/>
        <p:txBody>
          <a:bodyPr/>
          <a:lstStyle/>
          <a:p>
            <a:r>
              <a:rPr lang="en-US" dirty="0"/>
              <a:t>Grit!</a:t>
            </a:r>
          </a:p>
        </p:txBody>
      </p:sp>
      <p:sp>
        <p:nvSpPr>
          <p:cNvPr id="3" name="Content Placeholder 2">
            <a:extLst>
              <a:ext uri="{FF2B5EF4-FFF2-40B4-BE49-F238E27FC236}">
                <a16:creationId xmlns:a16="http://schemas.microsoft.com/office/drawing/2014/main" id="{EB87C20C-2464-8BC0-6DEF-AE2DA5DBA6CE}"/>
              </a:ext>
            </a:extLst>
          </p:cNvPr>
          <p:cNvSpPr>
            <a:spLocks noGrp="1"/>
          </p:cNvSpPr>
          <p:nvPr>
            <p:ph idx="1"/>
          </p:nvPr>
        </p:nvSpPr>
        <p:spPr/>
        <p:txBody>
          <a:bodyPr/>
          <a:lstStyle/>
          <a:p>
            <a:r>
              <a:rPr lang="en-US" dirty="0"/>
              <a:t>Avoid “curling parenting” – don’t go out of your way to smooth the way</a:t>
            </a:r>
          </a:p>
          <a:p>
            <a:r>
              <a:rPr lang="en-US" dirty="0"/>
              <a:t>Be aware of your own history, traumas, childhood and how that impacts what you see in your kids.  “Mirrors?”</a:t>
            </a:r>
          </a:p>
          <a:p>
            <a:r>
              <a:rPr lang="en-US" dirty="0"/>
              <a:t>Don’t do things for your kids that they can do for themselves</a:t>
            </a:r>
          </a:p>
          <a:p>
            <a:r>
              <a:rPr lang="en-US" dirty="0"/>
              <a:t>Talk about life being hard! Invite hard things! “What was the hardest part of your day?” “How did you get through it?”</a:t>
            </a:r>
          </a:p>
          <a:p>
            <a:r>
              <a:rPr lang="en-US" dirty="0"/>
              <a:t>View failure as a gift</a:t>
            </a:r>
          </a:p>
          <a:p>
            <a:r>
              <a:rPr lang="en-US" dirty="0"/>
              <a:t>Make observations without praise – self-praise = self-esteem</a:t>
            </a:r>
          </a:p>
        </p:txBody>
      </p:sp>
      <p:sp>
        <p:nvSpPr>
          <p:cNvPr id="4" name="Footer Placeholder 3">
            <a:extLst>
              <a:ext uri="{FF2B5EF4-FFF2-40B4-BE49-F238E27FC236}">
                <a16:creationId xmlns:a16="http://schemas.microsoft.com/office/drawing/2014/main" id="{01B09B13-9D68-88FE-9261-A0094D92F13B}"/>
              </a:ext>
            </a:extLst>
          </p:cNvPr>
          <p:cNvSpPr>
            <a:spLocks noGrp="1"/>
          </p:cNvSpPr>
          <p:nvPr>
            <p:ph type="ftr" sz="quarter" idx="11"/>
          </p:nvPr>
        </p:nvSpPr>
        <p:spPr/>
        <p:txBody>
          <a:bodyPr/>
          <a:lstStyle/>
          <a:p>
            <a:r>
              <a:rPr lang="en-US"/>
              <a:t>Bette Levy Alkazian, LMFT - Balanced Parenting, bette@balancedparenting.com, 818-929-2560, 2023.</a:t>
            </a:r>
          </a:p>
        </p:txBody>
      </p:sp>
    </p:spTree>
    <p:extLst>
      <p:ext uri="{BB962C8B-B14F-4D97-AF65-F5344CB8AC3E}">
        <p14:creationId xmlns:p14="http://schemas.microsoft.com/office/powerpoint/2010/main" val="142137917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E0E75D-49AF-E15F-4FE8-DF1ED69D2C2A}"/>
              </a:ext>
            </a:extLst>
          </p:cNvPr>
          <p:cNvSpPr>
            <a:spLocks noGrp="1"/>
          </p:cNvSpPr>
          <p:nvPr>
            <p:ph type="title"/>
          </p:nvPr>
        </p:nvSpPr>
        <p:spPr/>
        <p:txBody>
          <a:bodyPr/>
          <a:lstStyle/>
          <a:p>
            <a:r>
              <a:rPr lang="en-US" dirty="0"/>
              <a:t>How to talk to our kids…</a:t>
            </a:r>
          </a:p>
        </p:txBody>
      </p:sp>
      <p:sp>
        <p:nvSpPr>
          <p:cNvPr id="3" name="Content Placeholder 2">
            <a:extLst>
              <a:ext uri="{FF2B5EF4-FFF2-40B4-BE49-F238E27FC236}">
                <a16:creationId xmlns:a16="http://schemas.microsoft.com/office/drawing/2014/main" id="{696F4EAB-1C39-4308-72C1-3E268F3C8F98}"/>
              </a:ext>
            </a:extLst>
          </p:cNvPr>
          <p:cNvSpPr>
            <a:spLocks noGrp="1"/>
          </p:cNvSpPr>
          <p:nvPr>
            <p:ph idx="1"/>
          </p:nvPr>
        </p:nvSpPr>
        <p:spPr/>
        <p:txBody>
          <a:bodyPr/>
          <a:lstStyle/>
          <a:p>
            <a:r>
              <a:rPr lang="en-US" dirty="0"/>
              <a:t>Keep in mind that their behavior is a signal, not a sign that they are out of control or going to become jerks</a:t>
            </a:r>
          </a:p>
          <a:p>
            <a:r>
              <a:rPr lang="en-US" dirty="0"/>
              <a:t>Use </a:t>
            </a:r>
            <a:r>
              <a:rPr lang="en-US" b="1" i="1" u="sng" dirty="0"/>
              <a:t>connection, curiosity and compassion</a:t>
            </a:r>
            <a:r>
              <a:rPr lang="en-US" dirty="0"/>
              <a:t> first!</a:t>
            </a:r>
          </a:p>
          <a:p>
            <a:r>
              <a:rPr lang="en-US" dirty="0"/>
              <a:t>Yes, boundaries have to be drawn too, but probably less often than </a:t>
            </a:r>
            <a:r>
              <a:rPr lang="en-US"/>
              <a:t>you’d think</a:t>
            </a:r>
            <a:endParaRPr lang="en-US" dirty="0"/>
          </a:p>
          <a:p>
            <a:r>
              <a:rPr lang="en-US" dirty="0"/>
              <a:t>Raise their insight and reflect back what you observed (without judgment)</a:t>
            </a:r>
          </a:p>
          <a:p>
            <a:r>
              <a:rPr lang="en-US" dirty="0"/>
              <a:t>Talk about the feelings that must have been involved and empathize with how hard that must have been or how yucky that must feel</a:t>
            </a:r>
          </a:p>
          <a:p>
            <a:r>
              <a:rPr lang="en-US" dirty="0"/>
              <a:t>No need to fix anything or require an apology.  Talk about what they could do instead the next time</a:t>
            </a:r>
          </a:p>
        </p:txBody>
      </p:sp>
      <p:sp>
        <p:nvSpPr>
          <p:cNvPr id="4" name="Footer Placeholder 3">
            <a:extLst>
              <a:ext uri="{FF2B5EF4-FFF2-40B4-BE49-F238E27FC236}">
                <a16:creationId xmlns:a16="http://schemas.microsoft.com/office/drawing/2014/main" id="{4A166C77-0A28-A604-02EC-027DFEBF0C31}"/>
              </a:ext>
            </a:extLst>
          </p:cNvPr>
          <p:cNvSpPr>
            <a:spLocks noGrp="1"/>
          </p:cNvSpPr>
          <p:nvPr>
            <p:ph type="ftr" sz="quarter" idx="11"/>
          </p:nvPr>
        </p:nvSpPr>
        <p:spPr/>
        <p:txBody>
          <a:bodyPr/>
          <a:lstStyle/>
          <a:p>
            <a:r>
              <a:rPr lang="en-US"/>
              <a:t>Bette Levy Alkazian, LMFT - Balanced Parenting, bette@balancedparenting.com, 818-929-2560, 2023.</a:t>
            </a:r>
          </a:p>
        </p:txBody>
      </p:sp>
    </p:spTree>
    <p:extLst>
      <p:ext uri="{BB962C8B-B14F-4D97-AF65-F5344CB8AC3E}">
        <p14:creationId xmlns:p14="http://schemas.microsoft.com/office/powerpoint/2010/main" val="115282894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051137-5EA4-7903-1A4C-8BE1F89E47AD}"/>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EEB2D342-E85D-6FEF-AF41-C9C62E50CA88}"/>
              </a:ext>
            </a:extLst>
          </p:cNvPr>
          <p:cNvSpPr>
            <a:spLocks noGrp="1"/>
          </p:cNvSpPr>
          <p:nvPr>
            <p:ph idx="1"/>
          </p:nvPr>
        </p:nvSpPr>
        <p:spPr/>
        <p:txBody>
          <a:bodyPr>
            <a:normAutofit fontScale="77500" lnSpcReduction="20000"/>
          </a:bodyPr>
          <a:lstStyle/>
          <a:p>
            <a:r>
              <a:rPr lang="en-US" sz="9600" b="1" i="1" dirty="0"/>
              <a:t>THANK YOU FOR BEING HERE!</a:t>
            </a:r>
          </a:p>
          <a:p>
            <a:r>
              <a:rPr lang="en-US" sz="2400" b="1" i="1" dirty="0">
                <a:hlinkClick r:id="rId2"/>
              </a:rPr>
              <a:t>bette@balancedparenting.com</a:t>
            </a:r>
            <a:endParaRPr lang="en-US" sz="2400" b="1" i="1" dirty="0"/>
          </a:p>
          <a:p>
            <a:r>
              <a:rPr lang="en-US" sz="2400" b="1" i="1" dirty="0"/>
              <a:t>@balanced.parenting - Instagram</a:t>
            </a:r>
          </a:p>
          <a:p>
            <a:r>
              <a:rPr lang="en-US" sz="2400" b="1" i="1" dirty="0"/>
              <a:t>Balanced Parenting - Facebook</a:t>
            </a:r>
          </a:p>
        </p:txBody>
      </p:sp>
      <p:sp>
        <p:nvSpPr>
          <p:cNvPr id="4" name="Footer Placeholder 3">
            <a:extLst>
              <a:ext uri="{FF2B5EF4-FFF2-40B4-BE49-F238E27FC236}">
                <a16:creationId xmlns:a16="http://schemas.microsoft.com/office/drawing/2014/main" id="{4CAFACDB-FADD-70E8-EFD8-E2A1E416250D}"/>
              </a:ext>
            </a:extLst>
          </p:cNvPr>
          <p:cNvSpPr>
            <a:spLocks noGrp="1"/>
          </p:cNvSpPr>
          <p:nvPr>
            <p:ph type="ftr" sz="quarter" idx="11"/>
          </p:nvPr>
        </p:nvSpPr>
        <p:spPr/>
        <p:txBody>
          <a:bodyPr/>
          <a:lstStyle/>
          <a:p>
            <a:r>
              <a:rPr lang="en-US"/>
              <a:t>Bette Levy Alkazian, LMFT - Balanced Parenting, bette@balancedparenting.com, 818-929-2560, 2023.</a:t>
            </a:r>
          </a:p>
        </p:txBody>
      </p:sp>
    </p:spTree>
    <p:extLst>
      <p:ext uri="{BB962C8B-B14F-4D97-AF65-F5344CB8AC3E}">
        <p14:creationId xmlns:p14="http://schemas.microsoft.com/office/powerpoint/2010/main" val="657373909"/>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10141</TotalTime>
  <Words>1143</Words>
  <Application>Microsoft Office PowerPoint</Application>
  <PresentationFormat>Widescreen</PresentationFormat>
  <Paragraphs>92</Paragraphs>
  <Slides>12</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12</vt:i4>
      </vt:variant>
    </vt:vector>
  </HeadingPairs>
  <TitlesOfParts>
    <vt:vector size="18" baseType="lpstr">
      <vt:lpstr>Arial</vt:lpstr>
      <vt:lpstr>Calibri</vt:lpstr>
      <vt:lpstr>Google Sans</vt:lpstr>
      <vt:lpstr>Trebuchet MS</vt:lpstr>
      <vt:lpstr>Wingdings 3</vt:lpstr>
      <vt:lpstr>Facet</vt:lpstr>
      <vt:lpstr>Anger, Defiance and Meltdowns, Oh My! What is happening and what to do about it!</vt:lpstr>
      <vt:lpstr>What if our kids’ behavior is really just a cryptic message?</vt:lpstr>
      <vt:lpstr>The hard part…</vt:lpstr>
      <vt:lpstr>Let’s start with Regulation: Regulation – Co-Regulation – Self-regulation</vt:lpstr>
      <vt:lpstr>Coping Skills</vt:lpstr>
      <vt:lpstr>Coping skills…Greatest Hits…</vt:lpstr>
      <vt:lpstr>What our kids really need to feel loved…</vt:lpstr>
      <vt:lpstr>What our kids DON’T need to feel loved…</vt:lpstr>
      <vt:lpstr>More ways to help through the rough moments…</vt:lpstr>
      <vt:lpstr>Grit!</vt:lpstr>
      <vt:lpstr>How to talk to our kids…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Anger, Defiance and Meltdowns, oh my! What is happening and what to do about it!</dc:title>
  <dc:creator>Bette Alkazian</dc:creator>
  <cp:lastModifiedBy>Bette Alkazian</cp:lastModifiedBy>
  <cp:revision>1</cp:revision>
  <dcterms:created xsi:type="dcterms:W3CDTF">2023-04-19T23:16:40Z</dcterms:created>
  <dcterms:modified xsi:type="dcterms:W3CDTF">2023-04-27T00:18:05Z</dcterms:modified>
</cp:coreProperties>
</file>